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797675" cy="987266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CC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08" y="-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1DFA8F-A6A1-4099-B525-82FE94FA2A00}" type="doc">
      <dgm:prSet loTypeId="urn:microsoft.com/office/officeart/2008/layout/VerticalAccentList" loCatId="list" qsTypeId="urn:microsoft.com/office/officeart/2005/8/quickstyle/3d3" qsCatId="3D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D3D59F56-1BBF-446F-8DEF-34BB15819DC8}">
      <dgm:prSet phldrT="[Текст]"/>
      <dgm:spPr/>
      <dgm:t>
        <a:bodyPr/>
        <a:lstStyle/>
        <a:p>
          <a:r>
            <a:rPr lang="ru-RU" dirty="0" smtClean="0"/>
            <a:t>Высокая температура  (97% случаев) </a:t>
          </a:r>
          <a:endParaRPr lang="ru-RU" dirty="0"/>
        </a:p>
      </dgm:t>
    </dgm:pt>
    <dgm:pt modelId="{BD4B188E-2EB9-4DCC-ABA3-2371292B816B}" type="parTrans" cxnId="{8F05B986-0AC2-4F14-813C-78FA2592C471}">
      <dgm:prSet/>
      <dgm:spPr/>
      <dgm:t>
        <a:bodyPr/>
        <a:lstStyle/>
        <a:p>
          <a:endParaRPr lang="ru-RU"/>
        </a:p>
      </dgm:t>
    </dgm:pt>
    <dgm:pt modelId="{9915C726-6DCF-40FF-990A-1066055BB6B8}" type="sibTrans" cxnId="{8F05B986-0AC2-4F14-813C-78FA2592C471}">
      <dgm:prSet/>
      <dgm:spPr/>
      <dgm:t>
        <a:bodyPr/>
        <a:lstStyle/>
        <a:p>
          <a:endParaRPr lang="ru-RU"/>
        </a:p>
      </dgm:t>
    </dgm:pt>
    <dgm:pt modelId="{203D6492-A47F-47B9-8A9F-EDDA7476CD24}">
      <dgm:prSet phldrT="[Текст]"/>
      <dgm:spPr/>
      <dgm:t>
        <a:bodyPr/>
        <a:lstStyle/>
        <a:p>
          <a:r>
            <a:rPr lang="ru-RU" dirty="0" smtClean="0"/>
            <a:t>Кашель (94% случаев)</a:t>
          </a:r>
          <a:endParaRPr lang="ru-RU" dirty="0"/>
        </a:p>
      </dgm:t>
    </dgm:pt>
    <dgm:pt modelId="{08D3E7AE-2D0C-444C-A659-ABF20ECBF165}" type="parTrans" cxnId="{7094CB23-C776-47E5-9C2D-81ECAE3CBDF3}">
      <dgm:prSet/>
      <dgm:spPr/>
      <dgm:t>
        <a:bodyPr/>
        <a:lstStyle/>
        <a:p>
          <a:endParaRPr lang="ru-RU"/>
        </a:p>
      </dgm:t>
    </dgm:pt>
    <dgm:pt modelId="{353D0154-9943-45DF-8DF6-F6A89E41DD5D}" type="sibTrans" cxnId="{7094CB23-C776-47E5-9C2D-81ECAE3CBDF3}">
      <dgm:prSet/>
      <dgm:spPr/>
      <dgm:t>
        <a:bodyPr/>
        <a:lstStyle/>
        <a:p>
          <a:endParaRPr lang="ru-RU"/>
        </a:p>
      </dgm:t>
    </dgm:pt>
    <dgm:pt modelId="{574EAC3B-72E7-4F01-B646-9B603E0ADE89}">
      <dgm:prSet phldrT="[Текст]"/>
      <dgm:spPr/>
      <dgm:t>
        <a:bodyPr/>
        <a:lstStyle/>
        <a:p>
          <a:r>
            <a:rPr lang="ru-RU" dirty="0" smtClean="0"/>
            <a:t>Насморк  (59% случаев)</a:t>
          </a:r>
          <a:endParaRPr lang="ru-RU" dirty="0"/>
        </a:p>
      </dgm:t>
    </dgm:pt>
    <dgm:pt modelId="{ADF7F9CC-1478-45B7-9B0F-D6899938B8A1}" type="parTrans" cxnId="{0A83C6B5-5F23-4F59-BAF0-61C1368F7709}">
      <dgm:prSet/>
      <dgm:spPr/>
      <dgm:t>
        <a:bodyPr/>
        <a:lstStyle/>
        <a:p>
          <a:endParaRPr lang="ru-RU"/>
        </a:p>
      </dgm:t>
    </dgm:pt>
    <dgm:pt modelId="{E8859866-CC79-473F-A3A8-DD389D42AD56}" type="sibTrans" cxnId="{0A83C6B5-5F23-4F59-BAF0-61C1368F7709}">
      <dgm:prSet/>
      <dgm:spPr/>
      <dgm:t>
        <a:bodyPr/>
        <a:lstStyle/>
        <a:p>
          <a:endParaRPr lang="ru-RU"/>
        </a:p>
      </dgm:t>
    </dgm:pt>
    <dgm:pt modelId="{E88EFC47-220E-466B-ACB4-08E6CD76E9F6}">
      <dgm:prSet phldrT="[Текст]"/>
      <dgm:spPr/>
      <dgm:t>
        <a:bodyPr/>
        <a:lstStyle/>
        <a:p>
          <a:r>
            <a:rPr lang="ru-RU" dirty="0" smtClean="0"/>
            <a:t>Учащенное дыхание (41% случаев)</a:t>
          </a:r>
          <a:endParaRPr lang="ru-RU" dirty="0"/>
        </a:p>
      </dgm:t>
    </dgm:pt>
    <dgm:pt modelId="{16FBCC84-7C35-466F-A212-E9CF89D902AC}" type="parTrans" cxnId="{4AE04DF0-6873-4BDD-94ED-26D1C5CE29C7}">
      <dgm:prSet/>
      <dgm:spPr/>
      <dgm:t>
        <a:bodyPr/>
        <a:lstStyle/>
        <a:p>
          <a:endParaRPr lang="ru-RU"/>
        </a:p>
      </dgm:t>
    </dgm:pt>
    <dgm:pt modelId="{122ACCA6-FDB6-4F8D-954A-77E7C8C1537D}" type="sibTrans" cxnId="{4AE04DF0-6873-4BDD-94ED-26D1C5CE29C7}">
      <dgm:prSet/>
      <dgm:spPr/>
      <dgm:t>
        <a:bodyPr/>
        <a:lstStyle/>
        <a:p>
          <a:endParaRPr lang="ru-RU"/>
        </a:p>
      </dgm:t>
    </dgm:pt>
    <dgm:pt modelId="{06D7293D-8878-44C9-AE28-E9680C32D513}">
      <dgm:prSet phldrT="[Текст]"/>
      <dgm:spPr/>
      <dgm:t>
        <a:bodyPr/>
        <a:lstStyle/>
        <a:p>
          <a:r>
            <a:rPr lang="ru-RU" dirty="0" smtClean="0"/>
            <a:t>Боли в мышцах (35% случаев)</a:t>
          </a:r>
          <a:endParaRPr lang="ru-RU" dirty="0"/>
        </a:p>
      </dgm:t>
    </dgm:pt>
    <dgm:pt modelId="{4577448C-3796-4D55-BCB9-549A67F26D7A}" type="parTrans" cxnId="{AA45905F-0B90-41FE-BE1B-1282A6E62C36}">
      <dgm:prSet/>
      <dgm:spPr/>
      <dgm:t>
        <a:bodyPr/>
        <a:lstStyle/>
        <a:p>
          <a:endParaRPr lang="ru-RU"/>
        </a:p>
      </dgm:t>
    </dgm:pt>
    <dgm:pt modelId="{491FE046-6C3F-41B2-BC22-A6F27A47A04C}" type="sibTrans" cxnId="{AA45905F-0B90-41FE-BE1B-1282A6E62C36}">
      <dgm:prSet/>
      <dgm:spPr/>
      <dgm:t>
        <a:bodyPr/>
        <a:lstStyle/>
        <a:p>
          <a:endParaRPr lang="ru-RU"/>
        </a:p>
      </dgm:t>
    </dgm:pt>
    <dgm:pt modelId="{53FDD763-5E63-4DBB-9354-62B650B0ED7B}">
      <dgm:prSet phldrT="[Текст]"/>
      <dgm:spPr/>
      <dgm:t>
        <a:bodyPr/>
        <a:lstStyle/>
        <a:p>
          <a:r>
            <a:rPr lang="ru-RU" dirty="0" smtClean="0"/>
            <a:t>Тошнота, рвота (18% случаев)</a:t>
          </a:r>
        </a:p>
      </dgm:t>
    </dgm:pt>
    <dgm:pt modelId="{76BB521E-487F-4824-9002-5B4F50E41170}" type="parTrans" cxnId="{2F6FDB5C-86DB-421D-AE23-91BE5F80A666}">
      <dgm:prSet/>
      <dgm:spPr/>
      <dgm:t>
        <a:bodyPr/>
        <a:lstStyle/>
        <a:p>
          <a:endParaRPr lang="ru-RU"/>
        </a:p>
      </dgm:t>
    </dgm:pt>
    <dgm:pt modelId="{7222411C-F3BB-4C92-82E7-610AB0CFEBCF}" type="sibTrans" cxnId="{2F6FDB5C-86DB-421D-AE23-91BE5F80A666}">
      <dgm:prSet/>
      <dgm:spPr/>
      <dgm:t>
        <a:bodyPr/>
        <a:lstStyle/>
        <a:p>
          <a:endParaRPr lang="ru-RU"/>
        </a:p>
      </dgm:t>
    </dgm:pt>
    <dgm:pt modelId="{B8BF7BD2-BBC1-4F33-82A9-D1483297F404}">
      <dgm:prSet/>
      <dgm:spPr/>
      <dgm:t>
        <a:bodyPr/>
        <a:lstStyle/>
        <a:p>
          <a:r>
            <a:rPr lang="ru-RU" dirty="0" smtClean="0"/>
            <a:t>Диарея (12% случаев)</a:t>
          </a:r>
          <a:endParaRPr lang="ru-RU" dirty="0"/>
        </a:p>
      </dgm:t>
    </dgm:pt>
    <dgm:pt modelId="{B24657AE-831A-4AFD-B262-2990792C032C}" type="parTrans" cxnId="{F4A5D352-1D84-4BAA-AB3C-7401A8E76043}">
      <dgm:prSet/>
      <dgm:spPr/>
      <dgm:t>
        <a:bodyPr/>
        <a:lstStyle/>
        <a:p>
          <a:endParaRPr lang="ru-RU"/>
        </a:p>
      </dgm:t>
    </dgm:pt>
    <dgm:pt modelId="{DE64F68D-A06E-4659-9C81-531E9196FD9D}" type="sibTrans" cxnId="{F4A5D352-1D84-4BAA-AB3C-7401A8E76043}">
      <dgm:prSet/>
      <dgm:spPr/>
      <dgm:t>
        <a:bodyPr/>
        <a:lstStyle/>
        <a:p>
          <a:endParaRPr lang="ru-RU"/>
        </a:p>
      </dgm:t>
    </dgm:pt>
    <dgm:pt modelId="{EFE08D03-06E2-4BEA-BD21-674800400252}" type="pres">
      <dgm:prSet presAssocID="{141DFA8F-A6A1-4099-B525-82FE94FA2A0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13DD008B-5C5F-46FB-95BF-BAA499E799CF}" type="pres">
      <dgm:prSet presAssocID="{D3D59F56-1BBF-446F-8DEF-34BB15819DC8}" presName="parenttextcomposite" presStyleCnt="0"/>
      <dgm:spPr/>
    </dgm:pt>
    <dgm:pt modelId="{7195206F-2FF7-45D8-9336-2B73C2FC887E}" type="pres">
      <dgm:prSet presAssocID="{D3D59F56-1BBF-446F-8DEF-34BB15819DC8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D8BDD2-4E52-4041-9D39-17D959F5BC63}" type="pres">
      <dgm:prSet presAssocID="{D3D59F56-1BBF-446F-8DEF-34BB15819DC8}" presName="composite" presStyleCnt="0"/>
      <dgm:spPr/>
    </dgm:pt>
    <dgm:pt modelId="{1CC1A4D3-D3E7-4027-93C1-F35FAE3E4D11}" type="pres">
      <dgm:prSet presAssocID="{D3D59F56-1BBF-446F-8DEF-34BB15819DC8}" presName="chevron1" presStyleLbl="alignNode1" presStyleIdx="0" presStyleCnt="28"/>
      <dgm:spPr/>
    </dgm:pt>
    <dgm:pt modelId="{5C175BAB-CAB1-4463-B027-B0489AC20DE4}" type="pres">
      <dgm:prSet presAssocID="{D3D59F56-1BBF-446F-8DEF-34BB15819DC8}" presName="chevron2" presStyleLbl="alignNode1" presStyleIdx="1" presStyleCnt="28"/>
      <dgm:spPr/>
    </dgm:pt>
    <dgm:pt modelId="{BC60840C-4748-46BF-8C4F-62C97E1DB7A2}" type="pres">
      <dgm:prSet presAssocID="{D3D59F56-1BBF-446F-8DEF-34BB15819DC8}" presName="chevron3" presStyleLbl="alignNode1" presStyleIdx="2" presStyleCnt="28"/>
      <dgm:spPr/>
    </dgm:pt>
    <dgm:pt modelId="{83381BCE-20C4-4DCD-9F0A-7916ECE22CF7}" type="pres">
      <dgm:prSet presAssocID="{D3D59F56-1BBF-446F-8DEF-34BB15819DC8}" presName="chevron4" presStyleLbl="alignNode1" presStyleIdx="3" presStyleCnt="28"/>
      <dgm:spPr/>
    </dgm:pt>
    <dgm:pt modelId="{834C86DA-7103-4379-98EC-D3373C8DBE43}" type="pres">
      <dgm:prSet presAssocID="{D3D59F56-1BBF-446F-8DEF-34BB15819DC8}" presName="chevron5" presStyleLbl="alignNode1" presStyleIdx="4" presStyleCnt="28"/>
      <dgm:spPr/>
    </dgm:pt>
    <dgm:pt modelId="{E4F6C931-2C54-45E1-935B-B74074FBD41C}" type="pres">
      <dgm:prSet presAssocID="{D3D59F56-1BBF-446F-8DEF-34BB15819DC8}" presName="chevron6" presStyleLbl="alignNode1" presStyleIdx="5" presStyleCnt="28"/>
      <dgm:spPr/>
    </dgm:pt>
    <dgm:pt modelId="{0DAE2A9E-19DA-4412-8C7B-F343099E5A96}" type="pres">
      <dgm:prSet presAssocID="{D3D59F56-1BBF-446F-8DEF-34BB15819DC8}" presName="chevron7" presStyleLbl="alignNode1" presStyleIdx="6" presStyleCnt="28"/>
      <dgm:spPr/>
    </dgm:pt>
    <dgm:pt modelId="{8C6096A9-6C75-413E-8E17-BEBFAEFC3FFF}" type="pres">
      <dgm:prSet presAssocID="{D3D59F56-1BBF-446F-8DEF-34BB15819DC8}" presName="childtext" presStyleLbl="solidFgAcc1" presStyleIdx="0" presStyleCnt="3" custLinFactNeighborX="193" custLinFactNeighborY="-2640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5BD53D-7A5C-4692-9328-7B815D7D3C36}" type="pres">
      <dgm:prSet presAssocID="{9915C726-6DCF-40FF-990A-1066055BB6B8}" presName="sibTrans" presStyleCnt="0"/>
      <dgm:spPr/>
    </dgm:pt>
    <dgm:pt modelId="{7907B5A6-0C0B-44F5-AEA0-447BAA775EB4}" type="pres">
      <dgm:prSet presAssocID="{574EAC3B-72E7-4F01-B646-9B603E0ADE89}" presName="parenttextcomposite" presStyleCnt="0"/>
      <dgm:spPr/>
    </dgm:pt>
    <dgm:pt modelId="{E736EBFA-0F32-4487-9B5E-E07A9C79DDD4}" type="pres">
      <dgm:prSet presAssocID="{574EAC3B-72E7-4F01-B646-9B603E0ADE89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14EBA-3C43-492E-B151-C8EC740EF328}" type="pres">
      <dgm:prSet presAssocID="{574EAC3B-72E7-4F01-B646-9B603E0ADE89}" presName="composite" presStyleCnt="0"/>
      <dgm:spPr/>
    </dgm:pt>
    <dgm:pt modelId="{1AE2F6C7-0F98-4B63-AD5F-CCDBADA6D9C3}" type="pres">
      <dgm:prSet presAssocID="{574EAC3B-72E7-4F01-B646-9B603E0ADE89}" presName="chevron1" presStyleLbl="alignNode1" presStyleIdx="7" presStyleCnt="28"/>
      <dgm:spPr/>
    </dgm:pt>
    <dgm:pt modelId="{265914D4-D5AE-477A-B908-CDC17EABD84A}" type="pres">
      <dgm:prSet presAssocID="{574EAC3B-72E7-4F01-B646-9B603E0ADE89}" presName="chevron2" presStyleLbl="alignNode1" presStyleIdx="8" presStyleCnt="28"/>
      <dgm:spPr/>
    </dgm:pt>
    <dgm:pt modelId="{70523D31-7A84-4CD1-B5A3-827F3B3F9C70}" type="pres">
      <dgm:prSet presAssocID="{574EAC3B-72E7-4F01-B646-9B603E0ADE89}" presName="chevron3" presStyleLbl="alignNode1" presStyleIdx="9" presStyleCnt="28"/>
      <dgm:spPr/>
    </dgm:pt>
    <dgm:pt modelId="{6B6D49A5-A9D5-4FE6-BB1D-5A545E044B26}" type="pres">
      <dgm:prSet presAssocID="{574EAC3B-72E7-4F01-B646-9B603E0ADE89}" presName="chevron4" presStyleLbl="alignNode1" presStyleIdx="10" presStyleCnt="28"/>
      <dgm:spPr/>
    </dgm:pt>
    <dgm:pt modelId="{B38F08F1-0130-437A-BDFC-647FEFC02B06}" type="pres">
      <dgm:prSet presAssocID="{574EAC3B-72E7-4F01-B646-9B603E0ADE89}" presName="chevron5" presStyleLbl="alignNode1" presStyleIdx="11" presStyleCnt="28"/>
      <dgm:spPr/>
    </dgm:pt>
    <dgm:pt modelId="{04A99916-7EE5-4210-B13E-13A38E7EC67B}" type="pres">
      <dgm:prSet presAssocID="{574EAC3B-72E7-4F01-B646-9B603E0ADE89}" presName="chevron6" presStyleLbl="alignNode1" presStyleIdx="12" presStyleCnt="28"/>
      <dgm:spPr/>
    </dgm:pt>
    <dgm:pt modelId="{506B51C6-E197-42FC-B361-D15D7D21C092}" type="pres">
      <dgm:prSet presAssocID="{574EAC3B-72E7-4F01-B646-9B603E0ADE89}" presName="chevron7" presStyleLbl="alignNode1" presStyleIdx="13" presStyleCnt="28"/>
      <dgm:spPr/>
    </dgm:pt>
    <dgm:pt modelId="{7B5B15ED-1B6C-4837-ADBF-F320D54B79B5}" type="pres">
      <dgm:prSet presAssocID="{574EAC3B-72E7-4F01-B646-9B603E0ADE89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61D17-465B-4314-B7F1-2E53C9E1487A}" type="pres">
      <dgm:prSet presAssocID="{E8859866-CC79-473F-A3A8-DD389D42AD56}" presName="sibTrans" presStyleCnt="0"/>
      <dgm:spPr/>
    </dgm:pt>
    <dgm:pt modelId="{562D4B8D-3326-425A-8803-0B724FF087EE}" type="pres">
      <dgm:prSet presAssocID="{06D7293D-8878-44C9-AE28-E9680C32D513}" presName="parenttextcomposite" presStyleCnt="0"/>
      <dgm:spPr/>
    </dgm:pt>
    <dgm:pt modelId="{93F3FFAB-682A-41AB-9269-312177C475FA}" type="pres">
      <dgm:prSet presAssocID="{06D7293D-8878-44C9-AE28-E9680C32D513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931467-D8B6-42B2-8D0F-DB0F39363379}" type="pres">
      <dgm:prSet presAssocID="{06D7293D-8878-44C9-AE28-E9680C32D513}" presName="composite" presStyleCnt="0"/>
      <dgm:spPr/>
    </dgm:pt>
    <dgm:pt modelId="{3DFDAE86-005A-4B7A-AF5A-F315784F943A}" type="pres">
      <dgm:prSet presAssocID="{06D7293D-8878-44C9-AE28-E9680C32D513}" presName="chevron1" presStyleLbl="alignNode1" presStyleIdx="14" presStyleCnt="28"/>
      <dgm:spPr/>
    </dgm:pt>
    <dgm:pt modelId="{5B6BC242-CD1B-48FA-A125-8D41D081B02E}" type="pres">
      <dgm:prSet presAssocID="{06D7293D-8878-44C9-AE28-E9680C32D513}" presName="chevron2" presStyleLbl="alignNode1" presStyleIdx="15" presStyleCnt="28"/>
      <dgm:spPr/>
    </dgm:pt>
    <dgm:pt modelId="{F1DBECBD-90A7-456B-BCDC-85053BC48848}" type="pres">
      <dgm:prSet presAssocID="{06D7293D-8878-44C9-AE28-E9680C32D513}" presName="chevron3" presStyleLbl="alignNode1" presStyleIdx="16" presStyleCnt="28"/>
      <dgm:spPr/>
    </dgm:pt>
    <dgm:pt modelId="{EA334331-22A9-4371-AACA-128477711221}" type="pres">
      <dgm:prSet presAssocID="{06D7293D-8878-44C9-AE28-E9680C32D513}" presName="chevron4" presStyleLbl="alignNode1" presStyleIdx="17" presStyleCnt="28"/>
      <dgm:spPr/>
    </dgm:pt>
    <dgm:pt modelId="{AF5CB6FB-DD6E-4110-A4AA-DEC67E372885}" type="pres">
      <dgm:prSet presAssocID="{06D7293D-8878-44C9-AE28-E9680C32D513}" presName="chevron5" presStyleLbl="alignNode1" presStyleIdx="18" presStyleCnt="28"/>
      <dgm:spPr/>
    </dgm:pt>
    <dgm:pt modelId="{C34732E9-0704-4E7F-BE99-4B55A467BAD2}" type="pres">
      <dgm:prSet presAssocID="{06D7293D-8878-44C9-AE28-E9680C32D513}" presName="chevron6" presStyleLbl="alignNode1" presStyleIdx="19" presStyleCnt="28"/>
      <dgm:spPr/>
    </dgm:pt>
    <dgm:pt modelId="{53C7D7FF-1844-442C-BCE3-B5DAFE64F907}" type="pres">
      <dgm:prSet presAssocID="{06D7293D-8878-44C9-AE28-E9680C32D513}" presName="chevron7" presStyleLbl="alignNode1" presStyleIdx="20" presStyleCnt="28"/>
      <dgm:spPr/>
    </dgm:pt>
    <dgm:pt modelId="{86231BFF-5AA2-4824-9001-3D2BC5674396}" type="pres">
      <dgm:prSet presAssocID="{06D7293D-8878-44C9-AE28-E9680C32D513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813AE-B7AC-4F57-B755-FB4C1727E622}" type="pres">
      <dgm:prSet presAssocID="{491FE046-6C3F-41B2-BC22-A6F27A47A04C}" presName="sibTrans" presStyleCnt="0"/>
      <dgm:spPr/>
    </dgm:pt>
    <dgm:pt modelId="{4C495689-C79A-4595-A09A-B12D20F7B6EA}" type="pres">
      <dgm:prSet presAssocID="{B8BF7BD2-BBC1-4F33-82A9-D1483297F404}" presName="parenttextcomposite" presStyleCnt="0"/>
      <dgm:spPr/>
    </dgm:pt>
    <dgm:pt modelId="{74DE2E45-9D23-4484-BD0C-DE6D25DDFA08}" type="pres">
      <dgm:prSet presAssocID="{B8BF7BD2-BBC1-4F33-82A9-D1483297F404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AA2E8-D196-4886-8B1E-F6A4DB5682F1}" type="pres">
      <dgm:prSet presAssocID="{B8BF7BD2-BBC1-4F33-82A9-D1483297F404}" presName="parallelogramComposite" presStyleCnt="0"/>
      <dgm:spPr/>
    </dgm:pt>
    <dgm:pt modelId="{6DDE63A4-E909-49CE-9D9C-D75FE9AC9243}" type="pres">
      <dgm:prSet presAssocID="{B8BF7BD2-BBC1-4F33-82A9-D1483297F404}" presName="parallelogram1" presStyleLbl="alignNode1" presStyleIdx="21" presStyleCnt="28"/>
      <dgm:spPr/>
    </dgm:pt>
    <dgm:pt modelId="{4ED82B7C-1985-4D0F-90AF-2D5348699EB6}" type="pres">
      <dgm:prSet presAssocID="{B8BF7BD2-BBC1-4F33-82A9-D1483297F404}" presName="parallelogram2" presStyleLbl="alignNode1" presStyleIdx="22" presStyleCnt="28"/>
      <dgm:spPr/>
    </dgm:pt>
    <dgm:pt modelId="{35683661-AAB5-448C-A124-E62DB515E877}" type="pres">
      <dgm:prSet presAssocID="{B8BF7BD2-BBC1-4F33-82A9-D1483297F404}" presName="parallelogram3" presStyleLbl="alignNode1" presStyleIdx="23" presStyleCnt="28"/>
      <dgm:spPr/>
    </dgm:pt>
    <dgm:pt modelId="{A159C3E5-89A2-40B1-BBC1-96B99CAD48EB}" type="pres">
      <dgm:prSet presAssocID="{B8BF7BD2-BBC1-4F33-82A9-D1483297F404}" presName="parallelogram4" presStyleLbl="alignNode1" presStyleIdx="24" presStyleCnt="28"/>
      <dgm:spPr/>
    </dgm:pt>
    <dgm:pt modelId="{07A5B3C7-3569-4DBE-AA27-61561239444C}" type="pres">
      <dgm:prSet presAssocID="{B8BF7BD2-BBC1-4F33-82A9-D1483297F404}" presName="parallelogram5" presStyleLbl="alignNode1" presStyleIdx="25" presStyleCnt="28"/>
      <dgm:spPr/>
    </dgm:pt>
    <dgm:pt modelId="{18CAEE5A-DD29-4DB5-A4D4-24A6DF721782}" type="pres">
      <dgm:prSet presAssocID="{B8BF7BD2-BBC1-4F33-82A9-D1483297F404}" presName="parallelogram6" presStyleLbl="alignNode1" presStyleIdx="26" presStyleCnt="28"/>
      <dgm:spPr/>
    </dgm:pt>
    <dgm:pt modelId="{01860DF0-511A-4C25-9F14-E83878C42901}" type="pres">
      <dgm:prSet presAssocID="{B8BF7BD2-BBC1-4F33-82A9-D1483297F404}" presName="parallelogram7" presStyleLbl="alignNode1" presStyleIdx="27" presStyleCnt="28"/>
      <dgm:spPr/>
    </dgm:pt>
  </dgm:ptLst>
  <dgm:cxnLst>
    <dgm:cxn modelId="{7D55AF87-7448-4D23-87A1-491E28A17149}" type="presOf" srcId="{B8BF7BD2-BBC1-4F33-82A9-D1483297F404}" destId="{74DE2E45-9D23-4484-BD0C-DE6D25DDFA08}" srcOrd="0" destOrd="0" presId="urn:microsoft.com/office/officeart/2008/layout/VerticalAccentList"/>
    <dgm:cxn modelId="{AA45905F-0B90-41FE-BE1B-1282A6E62C36}" srcId="{141DFA8F-A6A1-4099-B525-82FE94FA2A00}" destId="{06D7293D-8878-44C9-AE28-E9680C32D513}" srcOrd="2" destOrd="0" parTransId="{4577448C-3796-4D55-BCB9-549A67F26D7A}" sibTransId="{491FE046-6C3F-41B2-BC22-A6F27A47A04C}"/>
    <dgm:cxn modelId="{62E2D734-F41F-4F43-AA02-EE1BF171DEA3}" type="presOf" srcId="{D3D59F56-1BBF-446F-8DEF-34BB15819DC8}" destId="{7195206F-2FF7-45D8-9336-2B73C2FC887E}" srcOrd="0" destOrd="0" presId="urn:microsoft.com/office/officeart/2008/layout/VerticalAccentList"/>
    <dgm:cxn modelId="{CBA17347-2E6A-4A24-83CC-10BFF7144E0A}" type="presOf" srcId="{E88EFC47-220E-466B-ACB4-08E6CD76E9F6}" destId="{7B5B15ED-1B6C-4837-ADBF-F320D54B79B5}" srcOrd="0" destOrd="0" presId="urn:microsoft.com/office/officeart/2008/layout/VerticalAccentList"/>
    <dgm:cxn modelId="{2F6FDB5C-86DB-421D-AE23-91BE5F80A666}" srcId="{06D7293D-8878-44C9-AE28-E9680C32D513}" destId="{53FDD763-5E63-4DBB-9354-62B650B0ED7B}" srcOrd="0" destOrd="0" parTransId="{76BB521E-487F-4824-9002-5B4F50E41170}" sibTransId="{7222411C-F3BB-4C92-82E7-610AB0CFEBCF}"/>
    <dgm:cxn modelId="{7094CB23-C776-47E5-9C2D-81ECAE3CBDF3}" srcId="{D3D59F56-1BBF-446F-8DEF-34BB15819DC8}" destId="{203D6492-A47F-47B9-8A9F-EDDA7476CD24}" srcOrd="0" destOrd="0" parTransId="{08D3E7AE-2D0C-444C-A659-ABF20ECBF165}" sibTransId="{353D0154-9943-45DF-8DF6-F6A89E41DD5D}"/>
    <dgm:cxn modelId="{0A83C6B5-5F23-4F59-BAF0-61C1368F7709}" srcId="{141DFA8F-A6A1-4099-B525-82FE94FA2A00}" destId="{574EAC3B-72E7-4F01-B646-9B603E0ADE89}" srcOrd="1" destOrd="0" parTransId="{ADF7F9CC-1478-45B7-9B0F-D6899938B8A1}" sibTransId="{E8859866-CC79-473F-A3A8-DD389D42AD56}"/>
    <dgm:cxn modelId="{F6425068-2904-4BDE-89B6-C918427C07D8}" type="presOf" srcId="{53FDD763-5E63-4DBB-9354-62B650B0ED7B}" destId="{86231BFF-5AA2-4824-9001-3D2BC5674396}" srcOrd="0" destOrd="0" presId="urn:microsoft.com/office/officeart/2008/layout/VerticalAccentList"/>
    <dgm:cxn modelId="{F4A5D352-1D84-4BAA-AB3C-7401A8E76043}" srcId="{141DFA8F-A6A1-4099-B525-82FE94FA2A00}" destId="{B8BF7BD2-BBC1-4F33-82A9-D1483297F404}" srcOrd="3" destOrd="0" parTransId="{B24657AE-831A-4AFD-B262-2990792C032C}" sibTransId="{DE64F68D-A06E-4659-9C81-531E9196FD9D}"/>
    <dgm:cxn modelId="{FC269C18-04C6-4A7C-8376-8FA651B7A6BE}" type="presOf" srcId="{203D6492-A47F-47B9-8A9F-EDDA7476CD24}" destId="{8C6096A9-6C75-413E-8E17-BEBFAEFC3FFF}" srcOrd="0" destOrd="0" presId="urn:microsoft.com/office/officeart/2008/layout/VerticalAccentList"/>
    <dgm:cxn modelId="{12FFDE6A-C14E-4808-8BD5-A21B2332F185}" type="presOf" srcId="{141DFA8F-A6A1-4099-B525-82FE94FA2A00}" destId="{EFE08D03-06E2-4BEA-BD21-674800400252}" srcOrd="0" destOrd="0" presId="urn:microsoft.com/office/officeart/2008/layout/VerticalAccentList"/>
    <dgm:cxn modelId="{55FB25B2-78B3-440E-BC5D-657A3269CC07}" type="presOf" srcId="{06D7293D-8878-44C9-AE28-E9680C32D513}" destId="{93F3FFAB-682A-41AB-9269-312177C475FA}" srcOrd="0" destOrd="0" presId="urn:microsoft.com/office/officeart/2008/layout/VerticalAccentList"/>
    <dgm:cxn modelId="{8F05B986-0AC2-4F14-813C-78FA2592C471}" srcId="{141DFA8F-A6A1-4099-B525-82FE94FA2A00}" destId="{D3D59F56-1BBF-446F-8DEF-34BB15819DC8}" srcOrd="0" destOrd="0" parTransId="{BD4B188E-2EB9-4DCC-ABA3-2371292B816B}" sibTransId="{9915C726-6DCF-40FF-990A-1066055BB6B8}"/>
    <dgm:cxn modelId="{4AE04DF0-6873-4BDD-94ED-26D1C5CE29C7}" srcId="{574EAC3B-72E7-4F01-B646-9B603E0ADE89}" destId="{E88EFC47-220E-466B-ACB4-08E6CD76E9F6}" srcOrd="0" destOrd="0" parTransId="{16FBCC84-7C35-466F-A212-E9CF89D902AC}" sibTransId="{122ACCA6-FDB6-4F8D-954A-77E7C8C1537D}"/>
    <dgm:cxn modelId="{F366815D-60C0-4A0A-94CC-3A3BE6ADC382}" type="presOf" srcId="{574EAC3B-72E7-4F01-B646-9B603E0ADE89}" destId="{E736EBFA-0F32-4487-9B5E-E07A9C79DDD4}" srcOrd="0" destOrd="0" presId="urn:microsoft.com/office/officeart/2008/layout/VerticalAccentList"/>
    <dgm:cxn modelId="{EDF2A6EF-3B63-43CE-9994-810049528F97}" type="presParOf" srcId="{EFE08D03-06E2-4BEA-BD21-674800400252}" destId="{13DD008B-5C5F-46FB-95BF-BAA499E799CF}" srcOrd="0" destOrd="0" presId="urn:microsoft.com/office/officeart/2008/layout/VerticalAccentList"/>
    <dgm:cxn modelId="{6316090C-D0D4-4897-B1D7-A93EDB509D9A}" type="presParOf" srcId="{13DD008B-5C5F-46FB-95BF-BAA499E799CF}" destId="{7195206F-2FF7-45D8-9336-2B73C2FC887E}" srcOrd="0" destOrd="0" presId="urn:microsoft.com/office/officeart/2008/layout/VerticalAccentList"/>
    <dgm:cxn modelId="{60D8005D-C3DF-474D-9230-2EB678CBDF23}" type="presParOf" srcId="{EFE08D03-06E2-4BEA-BD21-674800400252}" destId="{3AD8BDD2-4E52-4041-9D39-17D959F5BC63}" srcOrd="1" destOrd="0" presId="urn:microsoft.com/office/officeart/2008/layout/VerticalAccentList"/>
    <dgm:cxn modelId="{4B5ADC32-7BAE-4F5E-A4E0-26A057803D5E}" type="presParOf" srcId="{3AD8BDD2-4E52-4041-9D39-17D959F5BC63}" destId="{1CC1A4D3-D3E7-4027-93C1-F35FAE3E4D11}" srcOrd="0" destOrd="0" presId="urn:microsoft.com/office/officeart/2008/layout/VerticalAccentList"/>
    <dgm:cxn modelId="{115B7AAD-A1C2-482D-99B5-178C2DCFABC4}" type="presParOf" srcId="{3AD8BDD2-4E52-4041-9D39-17D959F5BC63}" destId="{5C175BAB-CAB1-4463-B027-B0489AC20DE4}" srcOrd="1" destOrd="0" presId="urn:microsoft.com/office/officeart/2008/layout/VerticalAccentList"/>
    <dgm:cxn modelId="{E5AC5774-B6BF-46EE-8E98-1BE6EE9DBCC8}" type="presParOf" srcId="{3AD8BDD2-4E52-4041-9D39-17D959F5BC63}" destId="{BC60840C-4748-46BF-8C4F-62C97E1DB7A2}" srcOrd="2" destOrd="0" presId="urn:microsoft.com/office/officeart/2008/layout/VerticalAccentList"/>
    <dgm:cxn modelId="{02681465-5B0E-4388-B674-8B2E6D7EC82E}" type="presParOf" srcId="{3AD8BDD2-4E52-4041-9D39-17D959F5BC63}" destId="{83381BCE-20C4-4DCD-9F0A-7916ECE22CF7}" srcOrd="3" destOrd="0" presId="urn:microsoft.com/office/officeart/2008/layout/VerticalAccentList"/>
    <dgm:cxn modelId="{36BFA0E9-E6A7-43C3-A5C6-F02287A4996A}" type="presParOf" srcId="{3AD8BDD2-4E52-4041-9D39-17D959F5BC63}" destId="{834C86DA-7103-4379-98EC-D3373C8DBE43}" srcOrd="4" destOrd="0" presId="urn:microsoft.com/office/officeart/2008/layout/VerticalAccentList"/>
    <dgm:cxn modelId="{86CC4924-6180-4C68-BE56-D289C8CA1D5E}" type="presParOf" srcId="{3AD8BDD2-4E52-4041-9D39-17D959F5BC63}" destId="{E4F6C931-2C54-45E1-935B-B74074FBD41C}" srcOrd="5" destOrd="0" presId="urn:microsoft.com/office/officeart/2008/layout/VerticalAccentList"/>
    <dgm:cxn modelId="{6701D7F2-BC5F-419B-BE6A-C868019A24B7}" type="presParOf" srcId="{3AD8BDD2-4E52-4041-9D39-17D959F5BC63}" destId="{0DAE2A9E-19DA-4412-8C7B-F343099E5A96}" srcOrd="6" destOrd="0" presId="urn:microsoft.com/office/officeart/2008/layout/VerticalAccentList"/>
    <dgm:cxn modelId="{58A7263D-7600-4708-9E68-FDE74CC6A50A}" type="presParOf" srcId="{3AD8BDD2-4E52-4041-9D39-17D959F5BC63}" destId="{8C6096A9-6C75-413E-8E17-BEBFAEFC3FFF}" srcOrd="7" destOrd="0" presId="urn:microsoft.com/office/officeart/2008/layout/VerticalAccentList"/>
    <dgm:cxn modelId="{752A53DA-FE5F-4ED3-8AD1-CFF6E91F7FCC}" type="presParOf" srcId="{EFE08D03-06E2-4BEA-BD21-674800400252}" destId="{085BD53D-7A5C-4692-9328-7B815D7D3C36}" srcOrd="2" destOrd="0" presId="urn:microsoft.com/office/officeart/2008/layout/VerticalAccentList"/>
    <dgm:cxn modelId="{EEA347B6-16EC-46E9-BDA4-F140C5897F58}" type="presParOf" srcId="{EFE08D03-06E2-4BEA-BD21-674800400252}" destId="{7907B5A6-0C0B-44F5-AEA0-447BAA775EB4}" srcOrd="3" destOrd="0" presId="urn:microsoft.com/office/officeart/2008/layout/VerticalAccentList"/>
    <dgm:cxn modelId="{F00B6919-398D-4541-8B07-FCCBB3C0E160}" type="presParOf" srcId="{7907B5A6-0C0B-44F5-AEA0-447BAA775EB4}" destId="{E736EBFA-0F32-4487-9B5E-E07A9C79DDD4}" srcOrd="0" destOrd="0" presId="urn:microsoft.com/office/officeart/2008/layout/VerticalAccentList"/>
    <dgm:cxn modelId="{DBC10344-8C05-445C-8687-855B638A4B41}" type="presParOf" srcId="{EFE08D03-06E2-4BEA-BD21-674800400252}" destId="{68D14EBA-3C43-492E-B151-C8EC740EF328}" srcOrd="4" destOrd="0" presId="urn:microsoft.com/office/officeart/2008/layout/VerticalAccentList"/>
    <dgm:cxn modelId="{E312FCD2-BAFF-4FA1-A74E-3ECF1BAA879C}" type="presParOf" srcId="{68D14EBA-3C43-492E-B151-C8EC740EF328}" destId="{1AE2F6C7-0F98-4B63-AD5F-CCDBADA6D9C3}" srcOrd="0" destOrd="0" presId="urn:microsoft.com/office/officeart/2008/layout/VerticalAccentList"/>
    <dgm:cxn modelId="{9B15560C-9807-40EA-95B7-C1C247074BF8}" type="presParOf" srcId="{68D14EBA-3C43-492E-B151-C8EC740EF328}" destId="{265914D4-D5AE-477A-B908-CDC17EABD84A}" srcOrd="1" destOrd="0" presId="urn:microsoft.com/office/officeart/2008/layout/VerticalAccentList"/>
    <dgm:cxn modelId="{8F403905-B6A5-4D49-AD6C-46D880894173}" type="presParOf" srcId="{68D14EBA-3C43-492E-B151-C8EC740EF328}" destId="{70523D31-7A84-4CD1-B5A3-827F3B3F9C70}" srcOrd="2" destOrd="0" presId="urn:microsoft.com/office/officeart/2008/layout/VerticalAccentList"/>
    <dgm:cxn modelId="{7AD3325F-8941-4A77-8179-57A4DA75BB9B}" type="presParOf" srcId="{68D14EBA-3C43-492E-B151-C8EC740EF328}" destId="{6B6D49A5-A9D5-4FE6-BB1D-5A545E044B26}" srcOrd="3" destOrd="0" presId="urn:microsoft.com/office/officeart/2008/layout/VerticalAccentList"/>
    <dgm:cxn modelId="{5617ADAA-E1D8-4609-94EF-E58094335185}" type="presParOf" srcId="{68D14EBA-3C43-492E-B151-C8EC740EF328}" destId="{B38F08F1-0130-437A-BDFC-647FEFC02B06}" srcOrd="4" destOrd="0" presId="urn:microsoft.com/office/officeart/2008/layout/VerticalAccentList"/>
    <dgm:cxn modelId="{A9163D9C-1099-406B-A260-86763015F911}" type="presParOf" srcId="{68D14EBA-3C43-492E-B151-C8EC740EF328}" destId="{04A99916-7EE5-4210-B13E-13A38E7EC67B}" srcOrd="5" destOrd="0" presId="urn:microsoft.com/office/officeart/2008/layout/VerticalAccentList"/>
    <dgm:cxn modelId="{37C4F00A-A8FD-4AB3-A826-E72578FD0DB8}" type="presParOf" srcId="{68D14EBA-3C43-492E-B151-C8EC740EF328}" destId="{506B51C6-E197-42FC-B361-D15D7D21C092}" srcOrd="6" destOrd="0" presId="urn:microsoft.com/office/officeart/2008/layout/VerticalAccentList"/>
    <dgm:cxn modelId="{BBDFAF43-3DF1-4B60-9BCF-8F919EA344EA}" type="presParOf" srcId="{68D14EBA-3C43-492E-B151-C8EC740EF328}" destId="{7B5B15ED-1B6C-4837-ADBF-F320D54B79B5}" srcOrd="7" destOrd="0" presId="urn:microsoft.com/office/officeart/2008/layout/VerticalAccentList"/>
    <dgm:cxn modelId="{72DE3B37-F98D-4D5D-9368-EB8D5CC34CF1}" type="presParOf" srcId="{EFE08D03-06E2-4BEA-BD21-674800400252}" destId="{45861D17-465B-4314-B7F1-2E53C9E1487A}" srcOrd="5" destOrd="0" presId="urn:microsoft.com/office/officeart/2008/layout/VerticalAccentList"/>
    <dgm:cxn modelId="{0BAC3442-675F-4552-BB40-C454AD65FA59}" type="presParOf" srcId="{EFE08D03-06E2-4BEA-BD21-674800400252}" destId="{562D4B8D-3326-425A-8803-0B724FF087EE}" srcOrd="6" destOrd="0" presId="urn:microsoft.com/office/officeart/2008/layout/VerticalAccentList"/>
    <dgm:cxn modelId="{BE299D82-32D6-491F-A4F5-A7EB8DCB4C80}" type="presParOf" srcId="{562D4B8D-3326-425A-8803-0B724FF087EE}" destId="{93F3FFAB-682A-41AB-9269-312177C475FA}" srcOrd="0" destOrd="0" presId="urn:microsoft.com/office/officeart/2008/layout/VerticalAccentList"/>
    <dgm:cxn modelId="{83E105C4-BD48-4368-A527-E1EF05E01A0C}" type="presParOf" srcId="{EFE08D03-06E2-4BEA-BD21-674800400252}" destId="{13931467-D8B6-42B2-8D0F-DB0F39363379}" srcOrd="7" destOrd="0" presId="urn:microsoft.com/office/officeart/2008/layout/VerticalAccentList"/>
    <dgm:cxn modelId="{0B51A53F-6B59-4B35-8EE2-24C17ED3A308}" type="presParOf" srcId="{13931467-D8B6-42B2-8D0F-DB0F39363379}" destId="{3DFDAE86-005A-4B7A-AF5A-F315784F943A}" srcOrd="0" destOrd="0" presId="urn:microsoft.com/office/officeart/2008/layout/VerticalAccentList"/>
    <dgm:cxn modelId="{310564F3-E6C3-418D-82F3-9EE9E999C5C8}" type="presParOf" srcId="{13931467-D8B6-42B2-8D0F-DB0F39363379}" destId="{5B6BC242-CD1B-48FA-A125-8D41D081B02E}" srcOrd="1" destOrd="0" presId="urn:microsoft.com/office/officeart/2008/layout/VerticalAccentList"/>
    <dgm:cxn modelId="{41145067-C218-4ECE-9BA3-C520E506EAEA}" type="presParOf" srcId="{13931467-D8B6-42B2-8D0F-DB0F39363379}" destId="{F1DBECBD-90A7-456B-BCDC-85053BC48848}" srcOrd="2" destOrd="0" presId="urn:microsoft.com/office/officeart/2008/layout/VerticalAccentList"/>
    <dgm:cxn modelId="{F891ABEB-A7A8-4255-9E7F-61FFAA74D46D}" type="presParOf" srcId="{13931467-D8B6-42B2-8D0F-DB0F39363379}" destId="{EA334331-22A9-4371-AACA-128477711221}" srcOrd="3" destOrd="0" presId="urn:microsoft.com/office/officeart/2008/layout/VerticalAccentList"/>
    <dgm:cxn modelId="{31F52E5B-A692-4EF3-9851-A8875A03E1BF}" type="presParOf" srcId="{13931467-D8B6-42B2-8D0F-DB0F39363379}" destId="{AF5CB6FB-DD6E-4110-A4AA-DEC67E372885}" srcOrd="4" destOrd="0" presId="urn:microsoft.com/office/officeart/2008/layout/VerticalAccentList"/>
    <dgm:cxn modelId="{A7F56F1D-5DD0-4FEC-82B2-60F05DF32771}" type="presParOf" srcId="{13931467-D8B6-42B2-8D0F-DB0F39363379}" destId="{C34732E9-0704-4E7F-BE99-4B55A467BAD2}" srcOrd="5" destOrd="0" presId="urn:microsoft.com/office/officeart/2008/layout/VerticalAccentList"/>
    <dgm:cxn modelId="{B29D1C0E-B135-4B60-9CA8-C05DEF1812A0}" type="presParOf" srcId="{13931467-D8B6-42B2-8D0F-DB0F39363379}" destId="{53C7D7FF-1844-442C-BCE3-B5DAFE64F907}" srcOrd="6" destOrd="0" presId="urn:microsoft.com/office/officeart/2008/layout/VerticalAccentList"/>
    <dgm:cxn modelId="{CB59E50B-8096-48C6-9267-AC0307A5FD95}" type="presParOf" srcId="{13931467-D8B6-42B2-8D0F-DB0F39363379}" destId="{86231BFF-5AA2-4824-9001-3D2BC5674396}" srcOrd="7" destOrd="0" presId="urn:microsoft.com/office/officeart/2008/layout/VerticalAccentList"/>
    <dgm:cxn modelId="{C8242A20-2203-4361-989A-3A6EA6AFDDEF}" type="presParOf" srcId="{EFE08D03-06E2-4BEA-BD21-674800400252}" destId="{032813AE-B7AC-4F57-B755-FB4C1727E622}" srcOrd="8" destOrd="0" presId="urn:microsoft.com/office/officeart/2008/layout/VerticalAccentList"/>
    <dgm:cxn modelId="{B5BBB53B-D2E2-49C4-A6D4-308CFCE608FC}" type="presParOf" srcId="{EFE08D03-06E2-4BEA-BD21-674800400252}" destId="{4C495689-C79A-4595-A09A-B12D20F7B6EA}" srcOrd="9" destOrd="0" presId="urn:microsoft.com/office/officeart/2008/layout/VerticalAccentList"/>
    <dgm:cxn modelId="{FF2914C3-73D5-4A6B-9BB3-9F2DC629E9E1}" type="presParOf" srcId="{4C495689-C79A-4595-A09A-B12D20F7B6EA}" destId="{74DE2E45-9D23-4484-BD0C-DE6D25DDFA08}" srcOrd="0" destOrd="0" presId="urn:microsoft.com/office/officeart/2008/layout/VerticalAccentList"/>
    <dgm:cxn modelId="{F9E17E13-10A7-4B6B-AA45-2EDD548E735F}" type="presParOf" srcId="{EFE08D03-06E2-4BEA-BD21-674800400252}" destId="{245AA2E8-D196-4886-8B1E-F6A4DB5682F1}" srcOrd="10" destOrd="0" presId="urn:microsoft.com/office/officeart/2008/layout/VerticalAccentList"/>
    <dgm:cxn modelId="{E505CCDB-3A2B-48FA-BFE1-726FAF73A243}" type="presParOf" srcId="{245AA2E8-D196-4886-8B1E-F6A4DB5682F1}" destId="{6DDE63A4-E909-49CE-9D9C-D75FE9AC9243}" srcOrd="0" destOrd="0" presId="urn:microsoft.com/office/officeart/2008/layout/VerticalAccentList"/>
    <dgm:cxn modelId="{8B69E8EF-830A-4486-8C5A-A9F2C000F30A}" type="presParOf" srcId="{245AA2E8-D196-4886-8B1E-F6A4DB5682F1}" destId="{4ED82B7C-1985-4D0F-90AF-2D5348699EB6}" srcOrd="1" destOrd="0" presId="urn:microsoft.com/office/officeart/2008/layout/VerticalAccentList"/>
    <dgm:cxn modelId="{F9964B8C-03CC-4E4A-983C-281FEF5F5CF0}" type="presParOf" srcId="{245AA2E8-D196-4886-8B1E-F6A4DB5682F1}" destId="{35683661-AAB5-448C-A124-E62DB515E877}" srcOrd="2" destOrd="0" presId="urn:microsoft.com/office/officeart/2008/layout/VerticalAccentList"/>
    <dgm:cxn modelId="{F16BF605-7B9D-4642-980C-0073555BE971}" type="presParOf" srcId="{245AA2E8-D196-4886-8B1E-F6A4DB5682F1}" destId="{A159C3E5-89A2-40B1-BBC1-96B99CAD48EB}" srcOrd="3" destOrd="0" presId="urn:microsoft.com/office/officeart/2008/layout/VerticalAccentList"/>
    <dgm:cxn modelId="{9B2ACD95-8958-4667-8699-D258ABCFD1EC}" type="presParOf" srcId="{245AA2E8-D196-4886-8B1E-F6A4DB5682F1}" destId="{07A5B3C7-3569-4DBE-AA27-61561239444C}" srcOrd="4" destOrd="0" presId="urn:microsoft.com/office/officeart/2008/layout/VerticalAccentList"/>
    <dgm:cxn modelId="{08BA61A5-2849-4587-A6A9-7C937C94A0C5}" type="presParOf" srcId="{245AA2E8-D196-4886-8B1E-F6A4DB5682F1}" destId="{18CAEE5A-DD29-4DB5-A4D4-24A6DF721782}" srcOrd="5" destOrd="0" presId="urn:microsoft.com/office/officeart/2008/layout/VerticalAccentList"/>
    <dgm:cxn modelId="{04983DFB-3B49-438A-9E96-E3908BC6931F}" type="presParOf" srcId="{245AA2E8-D196-4886-8B1E-F6A4DB5682F1}" destId="{01860DF0-511A-4C25-9F14-E83878C42901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rickwork-HD-R1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5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Freeform 14"/>
          <p:cNvSpPr/>
          <p:nvPr/>
        </p:nvSpPr>
        <p:spPr>
          <a:xfrm rot="21420000">
            <a:off x="-161925" y="293688"/>
            <a:ext cx="11366500" cy="5751512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9" name="5-Point Star 24"/>
          <p:cNvSpPr/>
          <p:nvPr/>
        </p:nvSpPr>
        <p:spPr>
          <a:xfrm rot="21420000">
            <a:off x="4221163" y="5111750"/>
            <a:ext cx="515937" cy="514350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/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238" y="4578350"/>
            <a:ext cx="6143625" cy="1163638"/>
          </a:xfrm>
        </p:spPr>
        <p:txBody>
          <a:bodyPr/>
          <a:lstStyle>
            <a:lvl1pPr algn="ctr">
              <a:defRPr sz="5400" smtClean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7959C137-21C2-4323-AA3D-861CE17E31D3}" type="datetimeFigureOut">
              <a:rPr lang="en-US"/>
              <a:pPr>
                <a:defRPr/>
              </a:pPr>
              <a:t>9/2/2016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6350" y="4883150"/>
            <a:ext cx="4048125" cy="1195388"/>
          </a:xfrm>
        </p:spPr>
        <p:txBody>
          <a:bodyPr/>
          <a:lstStyle>
            <a:lvl1pPr algn="r">
              <a:defRPr lang="en-US" sz="5400" dirty="0"/>
            </a:lvl1pPr>
          </a:lstStyle>
          <a:p>
            <a:pPr>
              <a:defRPr/>
            </a:pPr>
            <a:endParaRPr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2025" y="3832225"/>
            <a:ext cx="906463" cy="498475"/>
          </a:xfrm>
        </p:spPr>
        <p:txBody>
          <a:bodyPr/>
          <a:lstStyle>
            <a:lvl1pPr>
              <a:defRPr sz="24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3B3D682-359E-4E6F-A11C-E74227EE7F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A95BE-BB8C-4002-9F34-5D6FF6158B0E}" type="datetimeFigureOut">
              <a:rPr lang="en-US"/>
              <a:pPr>
                <a:defRPr/>
              </a:pPr>
              <a:t>9/2/2016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12949-0DE7-4239-A369-F477DF1D9F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B1D40-A10C-4825-8171-2C46A2E6A92F}" type="datetimeFigureOut">
              <a:rPr lang="en-US"/>
              <a:pPr>
                <a:defRPr/>
              </a:pPr>
              <a:t>9/2/2016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33C88-D0D2-47F0-B427-F5EA04FCCF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/>
          <p:nvPr/>
        </p:nvSpPr>
        <p:spPr>
          <a:xfrm>
            <a:off x="685800" y="892175"/>
            <a:ext cx="6096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13"/>
          <p:cNvSpPr txBox="1"/>
          <p:nvPr/>
        </p:nvSpPr>
        <p:spPr>
          <a:xfrm>
            <a:off x="10472738" y="2922588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/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2E3CA-5018-4BAA-8132-1142850B7422}" type="datetimeFigureOut">
              <a:rPr lang="en-US"/>
              <a:pPr>
                <a:defRPr/>
              </a:pPr>
              <a:t>9/2/2016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9FAB-F0A7-4E87-BD96-4B44E90AF5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5FAED-FB82-4A8B-A772-B219990BA900}" type="datetimeFigureOut">
              <a:rPr lang="en-US"/>
              <a:pPr>
                <a:defRPr/>
              </a:pPr>
              <a:t>9/2/2016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C9C66-1195-43BA-BFBF-3BF5858973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49950-5F6C-4C53-9E30-3834D412CFC6}" type="datetimeFigureOut">
              <a:rPr lang="en-US"/>
              <a:pPr>
                <a:defRPr/>
              </a:pPr>
              <a:t>9/2/2016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1B158-EDF2-4359-BE06-87ABCD95BF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C2B44-6D8B-439B-8F8E-622C8D6356E5}" type="datetimeFigureOut">
              <a:rPr lang="en-US"/>
              <a:pPr>
                <a:defRPr/>
              </a:pPr>
              <a:t>9/2/2016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AA083-2D1C-46A1-A335-08484E70DA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00D68-147A-4B5F-8067-2D05C5E0F38A}" type="datetimeFigureOut">
              <a:rPr lang="en-US"/>
              <a:pPr>
                <a:defRPr/>
              </a:pPr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B109A-B465-4499-81F6-38077A1A34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84EAD-94D2-4962-89E4-486FFD4D3178}" type="datetimeFigureOut">
              <a:rPr lang="en-US"/>
              <a:pPr>
                <a:defRPr/>
              </a:pPr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BAB78-30BB-4B43-892C-5919CE8658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1D0A6-041D-4758-8EB9-0F609EB6CD40}" type="datetimeFigureOut">
              <a:rPr lang="en-US"/>
              <a:pPr>
                <a:defRPr/>
              </a:pPr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74D8E-E3DB-4280-AC1D-F9CE786DB6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/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81F4A-4A1B-4208-902A-2161D1C1EA71}" type="datetimeFigureOut">
              <a:rPr lang="en-US"/>
              <a:pPr>
                <a:defRPr/>
              </a:pPr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82477-742C-4CC6-95E6-5750157072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D58B8-CAA8-4498-A2A3-282A59C4F7CA}" type="datetimeFigureOut">
              <a:rPr lang="en-US"/>
              <a:pPr>
                <a:defRPr/>
              </a:pPr>
              <a:t>9/2/2016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E3FD4-A6A2-41AF-9567-5A499095EF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95F10-297D-4E25-A3E2-0FECB222CADF}" type="datetimeFigureOut">
              <a:rPr lang="en-US"/>
              <a:pPr>
                <a:defRPr/>
              </a:pPr>
              <a:t>9/2/2016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CA9F7-4274-4C67-ADB6-6C8F48E6ED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303F4-347A-45AD-B2CF-B122C437A528}" type="datetimeFigureOut">
              <a:rPr lang="en-US"/>
              <a:pPr>
                <a:defRPr/>
              </a:pPr>
              <a:t>9/2/2016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1C69D-EEFB-4148-8D73-6A42A01E7C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F3BF4-4CD6-4E3D-9C2D-D4AB55521EBD}" type="datetimeFigureOut">
              <a:rPr lang="en-US"/>
              <a:pPr>
                <a:defRPr/>
              </a:pPr>
              <a:t>9/2/2016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91B11-48F2-4141-93F8-F67247A935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7A9E4-EB41-4858-8B90-7709D13E20BE}" type="datetimeFigureOut">
              <a:rPr lang="en-US"/>
              <a:pPr>
                <a:defRPr/>
              </a:pPr>
              <a:t>9/2/2016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B5948-4007-4BF6-96BF-FDFEBF80C7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43A34-D6A2-4672-80BD-E9279A496348}" type="datetimeFigureOut">
              <a:rPr lang="en-US"/>
              <a:pPr>
                <a:defRPr/>
              </a:pPr>
              <a:t>9/2/2016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35340-6C97-4ACC-9904-BD5F269941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Brickwork-HD-R1a.jp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-25400" y="0"/>
            <a:ext cx="12004675" cy="6643688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562" cy="6420230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538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750"/>
            <a:ext cx="10396538" cy="331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7738" y="5757863"/>
            <a:ext cx="3784600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 cap="all" baseline="0" smtClean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A51B8F-15E3-47E8-A9DC-48AABBF151E0}" type="datetimeFigureOut">
              <a:rPr lang="en-US"/>
              <a:pPr>
                <a:defRPr/>
              </a:pPr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757863"/>
            <a:ext cx="5499100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3200" cap="all" baseline="0" dirty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0" y="5757863"/>
            <a:ext cx="908050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3200" cap="all" baseline="0" smtClean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B38E48-026B-4064-8AD2-DC3CE1A789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685" r:id="rId3"/>
    <p:sldLayoutId id="2147483684" r:id="rId4"/>
    <p:sldLayoutId id="2147483683" r:id="rId5"/>
    <p:sldLayoutId id="2147483682" r:id="rId6"/>
    <p:sldLayoutId id="2147483681" r:id="rId7"/>
    <p:sldLayoutId id="2147483680" r:id="rId8"/>
    <p:sldLayoutId id="2147483679" r:id="rId9"/>
    <p:sldLayoutId id="2147483678" r:id="rId10"/>
    <p:sldLayoutId id="2147483677" r:id="rId11"/>
    <p:sldLayoutId id="2147483688" r:id="rId12"/>
    <p:sldLayoutId id="2147483676" r:id="rId13"/>
    <p:sldLayoutId id="2147483675" r:id="rId14"/>
    <p:sldLayoutId id="2147483674" r:id="rId15"/>
    <p:sldLayoutId id="2147483673" r:id="rId16"/>
    <p:sldLayoutId id="2147483672" r:id="rId17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5400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60000"/>
        <a:buFont typeface="Arial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privit.ru/" TargetMode="External"/><Relationship Id="rId2" Type="http://schemas.openxmlformats.org/officeDocument/2006/relationships/hyperlink" Target="http://www.28.rospotrebnadzor.ru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epidemiolog.ru/" TargetMode="External"/><Relationship Id="rId5" Type="http://schemas.openxmlformats.org/officeDocument/2006/relationships/hyperlink" Target="http://www.vakcina.ru/" TargetMode="External"/><Relationship Id="rId4" Type="http://schemas.openxmlformats.org/officeDocument/2006/relationships/hyperlink" Target="http://www.privivka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890588" y="661988"/>
            <a:ext cx="9755187" cy="27670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#</a:t>
            </a:r>
            <a:r>
              <a:rPr lang="ru-RU" dirty="0" smtClean="0"/>
              <a:t>ГРИППУНЕТ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833438" y="415925"/>
            <a:ext cx="9755187" cy="550863"/>
          </a:xfrm>
        </p:spPr>
        <p:txBody>
          <a:bodyPr/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Управление роспотребнадзора по амурской области</a:t>
            </a:r>
            <a:endParaRPr lang="ru-RU" dirty="0"/>
          </a:p>
        </p:txBody>
      </p:sp>
      <p:pic>
        <p:nvPicPr>
          <p:cNvPr id="19459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34561">
            <a:off x="271463" y="361950"/>
            <a:ext cx="13589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 descr="http://grippunet.ru/uploads/images/banpage/viru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9075" y="4960938"/>
            <a:ext cx="915988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 descr="http://grippunet.ru/uploads/images/banpage/viru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9688" y="4721225"/>
            <a:ext cx="73501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" descr="http://grippunet.ru/uploads/images/banpage/viru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9325" y="5262563"/>
            <a:ext cx="6048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2" descr="http://grippunet.ru/uploads/images/banpage/viru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6238" y="5148263"/>
            <a:ext cx="3095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2" descr="http://grippunet.ru/uploads/images/banpage/viru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62938" y="4848225"/>
            <a:ext cx="309562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2" descr="http://grippunet.ru/uploads/images/banpage/viru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8925" y="5383213"/>
            <a:ext cx="309563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2" descr="http://grippunet.ru/uploads/images/banpage/viru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1088" y="4776788"/>
            <a:ext cx="309562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075" y="685800"/>
            <a:ext cx="2312988" cy="15430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/>
              <a:t>Грипп </a:t>
            </a:r>
            <a:r>
              <a:rPr lang="ru-RU" dirty="0" smtClean="0"/>
              <a:t>- </a:t>
            </a:r>
            <a:endParaRPr lang="ru-RU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22588" y="658813"/>
            <a:ext cx="81581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Impact" pitchFamily="34" charset="0"/>
              </a:rPr>
              <a:t>острая вирусная инфекционная болезнь, характеризующаяся  резким  повышением температуры до 38</a:t>
            </a:r>
            <a:r>
              <a:rPr lang="ru-RU" sz="2400">
                <a:latin typeface="Impact" pitchFamily="34" charset="0"/>
                <a:sym typeface="Symbol" pitchFamily="18" charset="2"/>
              </a:rPr>
              <a:t>С</a:t>
            </a:r>
            <a:r>
              <a:rPr lang="ru-RU" sz="2400">
                <a:latin typeface="Impact" pitchFamily="34" charset="0"/>
              </a:rPr>
              <a:t> и выше, лихорадкой,  ознобом,  ломотой в мышцах  и  болях в суставах. </a:t>
            </a:r>
          </a:p>
        </p:txBody>
      </p:sp>
      <p:pic>
        <p:nvPicPr>
          <p:cNvPr id="2050" name="Picture 2" descr="http://images.aif.ru/007/459/3ca5bcde9efb528ddf4bf542e5fbcb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92129" y="2946397"/>
            <a:ext cx="3340607" cy="2344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7975" y="2946400"/>
            <a:ext cx="335280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3.static.mama.ru/uploads/static/images/7fdcd519ece2cd9ea924d2a79a1832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164180" y="2932384"/>
            <a:ext cx="3324225" cy="2358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 descr="http://2.static.mama.ru/uploads/static/images/21f3c5d71c2685bea3878e8bcaa0af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923856" y="2932385"/>
            <a:ext cx="3546534" cy="2358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413" y="60325"/>
            <a:ext cx="10396537" cy="11509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История эпидемии гриппа</a:t>
            </a:r>
            <a:endParaRPr lang="ru-RU" dirty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25413" y="981075"/>
            <a:ext cx="609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Impact" pitchFamily="34" charset="0"/>
              </a:rPr>
              <a:t>Первые сведения о гриппе относятся к 412г. до н.э.,</a:t>
            </a:r>
          </a:p>
          <a:p>
            <a:r>
              <a:rPr lang="ru-RU">
                <a:latin typeface="Impact" pitchFamily="34" charset="0"/>
              </a:rPr>
              <a:t>Гиппократ описал заболевание, очень похожее на грипп.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2250" y="1630363"/>
            <a:ext cx="5999163" cy="369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1918-1919 гг. – вирус гриппа «</a:t>
            </a:r>
            <a:r>
              <a:rPr lang="ru-RU" dirty="0"/>
              <a:t>ИСПАНКА»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6221413" y="1562100"/>
            <a:ext cx="2614612" cy="506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умерло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082088" y="1627188"/>
            <a:ext cx="2541587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100 млн. человек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2250" y="2147888"/>
            <a:ext cx="5999163" cy="369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1957-1958 гг. – вирус гриппа «АЗИАТСКИЙ»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6221413" y="2079625"/>
            <a:ext cx="2614612" cy="506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умерло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082088" y="2171700"/>
            <a:ext cx="2541587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более 2 млн. человек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2250" y="2668588"/>
            <a:ext cx="5999163" cy="369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1968-1969 </a:t>
            </a:r>
            <a:r>
              <a:rPr lang="ru-RU" dirty="0"/>
              <a:t>гг. – вирус гриппа </a:t>
            </a:r>
            <a:r>
              <a:rPr lang="ru-RU" dirty="0"/>
              <a:t>«ГОНКОНГСКИЙ» </a:t>
            </a: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6221413" y="2600325"/>
            <a:ext cx="2614612" cy="506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умерло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082088" y="2670175"/>
            <a:ext cx="2541587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более 33 тыс. человек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22250" y="3189288"/>
            <a:ext cx="5999163" cy="369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2003-2008 </a:t>
            </a:r>
            <a:r>
              <a:rPr lang="ru-RU" dirty="0"/>
              <a:t>гг. – вирус гриппа </a:t>
            </a:r>
            <a:r>
              <a:rPr lang="ru-RU" dirty="0"/>
              <a:t>«ПТИЧИЙ»</a:t>
            </a:r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6221413" y="3119438"/>
            <a:ext cx="2614612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умерло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082088" y="3208338"/>
            <a:ext cx="2541587" cy="369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227 человек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22250" y="3695700"/>
            <a:ext cx="5999163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2009-2010 </a:t>
            </a:r>
            <a:r>
              <a:rPr lang="ru-RU" dirty="0"/>
              <a:t>гг. – вирус гриппа </a:t>
            </a:r>
            <a:r>
              <a:rPr lang="ru-RU" dirty="0"/>
              <a:t>«СВИНОЙ»</a:t>
            </a:r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6221413" y="3627438"/>
            <a:ext cx="2614612" cy="506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умерло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9082088" y="3690938"/>
            <a:ext cx="2541587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1906 человек</a:t>
            </a:r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22" y="4201221"/>
            <a:ext cx="2478818" cy="1866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3629" y="4201221"/>
            <a:ext cx="2716426" cy="1849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625" y="4201221"/>
            <a:ext cx="2181183" cy="1849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25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75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75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75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25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25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25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750"/>
                            </p:stCondLst>
                            <p:childTnLst>
                              <p:par>
                                <p:cTn id="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750"/>
                            </p:stCondLst>
                            <p:childTnLst>
                              <p:par>
                                <p:cTn id="8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750"/>
                            </p:stCondLst>
                            <p:childTnLst>
                              <p:par>
                                <p:cTn id="8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250"/>
                            </p:stCondLst>
                            <p:childTnLst>
                              <p:par>
                                <p:cTn id="9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38" y="311150"/>
            <a:ext cx="6319837" cy="80645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/>
              <a:t>Пути передачи гриппа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8898" y="1070919"/>
            <a:ext cx="2891481" cy="4349578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ВОЗДУШНО-КАПЕЛЬНЫЙ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chemeClr val="tx1"/>
                </a:solidFill>
              </a:rPr>
              <a:t>при вдыхании воздуха с мельчайшими капельками слюны и мокроты, выделяемыми больными при кашле и чихании.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36551" y="1070920"/>
            <a:ext cx="2891481" cy="31884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КОНТАКТНО-БЫТОВОЙ</a:t>
            </a:r>
            <a:endParaRPr lang="ru-RU" sz="20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kern="0" dirty="0">
                <a:solidFill>
                  <a:schemeClr val="tx1"/>
                </a:solidFill>
              </a:rPr>
              <a:t>при рукопожатии, через носовой платок, полотенце, посуду, телефон, карандаши, </a:t>
            </a:r>
            <a:r>
              <a:rPr lang="ru-RU" kern="0" dirty="0">
                <a:solidFill>
                  <a:schemeClr val="tx1"/>
                </a:solidFill>
              </a:rPr>
              <a:t>игрушки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82" name="Picture 10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313724" y="3712309"/>
            <a:ext cx="3115910" cy="2336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84" name="Picture 12" descr="Картинки по запрос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38898" y="3822356"/>
            <a:ext cx="2877752" cy="2226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2534" name="Picture 16" descr="Картинки по запросу  доктор прозрачный фо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18700" y="3822700"/>
            <a:ext cx="1449388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ьная выноска 10"/>
          <p:cNvSpPr/>
          <p:nvPr/>
        </p:nvSpPr>
        <p:spPr>
          <a:xfrm>
            <a:off x="6744722" y="224322"/>
            <a:ext cx="4819135" cy="3566983"/>
          </a:xfrm>
          <a:prstGeom prst="wedgeEllipseCallout">
            <a:avLst>
              <a:gd name="adj1" fmla="val 27215"/>
              <a:gd name="adj2" fmla="val 679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rgbClr val="3366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rgbClr val="3366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rgbClr val="3366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rgbClr val="3366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chemeClr val="bg1"/>
                </a:solidFill>
              </a:rPr>
              <a:t> </a:t>
            </a:r>
            <a:r>
              <a:rPr lang="ru-RU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Осложнения после гриппа</a:t>
            </a:r>
            <a:r>
              <a:rPr lang="ru-RU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latin typeface="Droid San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Пневмонии,  абсцесс легкого, миокардиты, перикардиты, менингит, </a:t>
            </a:r>
            <a:r>
              <a:rPr lang="ru-RU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менингоэнцефалит</a:t>
            </a:r>
            <a:r>
              <a:rPr lang="ru-RU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, энцефалит, неврит и др</a:t>
            </a:r>
            <a:r>
              <a:rPr lang="ru-RU" kern="0" dirty="0">
                <a:solidFill>
                  <a:schemeClr val="bg1"/>
                </a:solidFill>
              </a:rPr>
              <a:t>.</a:t>
            </a:r>
            <a:r>
              <a:rPr lang="ru-RU" kern="0" dirty="0">
                <a:solidFill>
                  <a:schemeClr val="bg1"/>
                </a:solidFill>
              </a:rPr>
              <a:t/>
            </a:r>
            <a:br>
              <a:rPr lang="ru-RU" kern="0" dirty="0">
                <a:solidFill>
                  <a:schemeClr val="bg1"/>
                </a:solidFill>
              </a:rPr>
            </a:br>
            <a:endParaRPr lang="ru-RU" kern="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 flipH="1">
            <a:off x="6429633" y="436606"/>
            <a:ext cx="5137135" cy="822305"/>
          </a:xfrm>
          <a:prstGeom prst="wedgeEllipseCallou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  </a:t>
            </a:r>
            <a:r>
              <a:rPr lang="ru-RU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Это важно знать!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174625"/>
            <a:ext cx="6021387" cy="11525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Симптомы гриппа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-587632" y="1062681"/>
          <a:ext cx="7573319" cy="4456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ьная выноска 4"/>
          <p:cNvSpPr/>
          <p:nvPr/>
        </p:nvSpPr>
        <p:spPr>
          <a:xfrm>
            <a:off x="6635262" y="320431"/>
            <a:ext cx="4765906" cy="3829538"/>
          </a:xfrm>
          <a:prstGeom prst="wedgeEllipseCallout">
            <a:avLst>
              <a:gd name="adj1" fmla="val 27405"/>
              <a:gd name="adj2" fmla="val 764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latin typeface="Droid San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latin typeface="Droid San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latin typeface="Droid San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latin typeface="Droid San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Грипп крайне </a:t>
            </a:r>
            <a:r>
              <a:rPr lang="ru-RU" sz="16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опасен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для </a:t>
            </a:r>
            <a:r>
              <a:rPr lang="ru-RU" sz="16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беременных женщин, маленьких детей, лиц с хроническими  заболеваниями (астма, диабет, сердечно-сосудистые заболевания, ожирение и др.,).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Не занимайтесь самолечением –обратитесь за помощью к врачу!</a:t>
            </a: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7315200" y="937846"/>
            <a:ext cx="332854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Это важно знать!</a:t>
            </a:r>
          </a:p>
        </p:txBody>
      </p:sp>
      <p:pic>
        <p:nvPicPr>
          <p:cNvPr id="23557" name="Picture 16" descr="Картинки по запросу  доктор прозрачный фон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18700" y="3822700"/>
            <a:ext cx="1449388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381BCE-20C4-4DCD-9F0A-7916ECE22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83381BCE-20C4-4DCD-9F0A-7916ECE22C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83381BCE-20C4-4DCD-9F0A-7916ECE22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83381BCE-20C4-4DCD-9F0A-7916ECE22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175BAB-CAB1-4463-B027-B0489AC20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5C175BAB-CAB1-4463-B027-B0489AC20D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5C175BAB-CAB1-4463-B027-B0489AC20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5C175BAB-CAB1-4463-B027-B0489AC20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60840C-4748-46BF-8C4F-62C97E1D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BC60840C-4748-46BF-8C4F-62C97E1DB7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BC60840C-4748-46BF-8C4F-62C97E1D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BC60840C-4748-46BF-8C4F-62C97E1D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4C86DA-7103-4379-98EC-D3373C8DB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graphicEl>
                                              <a:dgm id="{834C86DA-7103-4379-98EC-D3373C8DB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834C86DA-7103-4379-98EC-D3373C8DB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834C86DA-7103-4379-98EC-D3373C8DB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F6C931-2C54-45E1-935B-B74074FBD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graphicEl>
                                              <a:dgm id="{E4F6C931-2C54-45E1-935B-B74074FBD4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E4F6C931-2C54-45E1-935B-B74074FBD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E4F6C931-2C54-45E1-935B-B74074FBD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AE2A9E-19DA-4412-8C7B-F343099E5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graphicEl>
                                              <a:dgm id="{0DAE2A9E-19DA-4412-8C7B-F343099E5A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0DAE2A9E-19DA-4412-8C7B-F343099E5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0DAE2A9E-19DA-4412-8C7B-F343099E5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C1A4D3-D3E7-4027-93C1-F35FAE3E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1CC1A4D3-D3E7-4027-93C1-F35FAE3E4D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1CC1A4D3-D3E7-4027-93C1-F35FAE3E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1CC1A4D3-D3E7-4027-93C1-F35FAE3E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95206F-2FF7-45D8-9336-2B73C2FC8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7195206F-2FF7-45D8-9336-2B73C2FC88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7195206F-2FF7-45D8-9336-2B73C2FC8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7195206F-2FF7-45D8-9336-2B73C2FC8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6096A9-6C75-413E-8E17-BEBFAEFC3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8C6096A9-6C75-413E-8E17-BEBFAEFC3F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8C6096A9-6C75-413E-8E17-BEBFAEFC3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8C6096A9-6C75-413E-8E17-BEBFAEFC3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6B51C6-E197-42FC-B361-D15D7D21C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506B51C6-E197-42FC-B361-D15D7D21C0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506B51C6-E197-42FC-B361-D15D7D21C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506B51C6-E197-42FC-B361-D15D7D21C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523D31-7A84-4CD1-B5A3-827F3B3F9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dgm id="{70523D31-7A84-4CD1-B5A3-827F3B3F9C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70523D31-7A84-4CD1-B5A3-827F3B3F9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70523D31-7A84-4CD1-B5A3-827F3B3F9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6D49A5-A9D5-4FE6-BB1D-5A545E044B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6B6D49A5-A9D5-4FE6-BB1D-5A545E044B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6B6D49A5-A9D5-4FE6-BB1D-5A545E044B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6B6D49A5-A9D5-4FE6-BB1D-5A545E044B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8F08F1-0130-437A-BDFC-647FEFC02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graphicEl>
                                              <a:dgm id="{B38F08F1-0130-437A-BDFC-647FEFC02B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graphicEl>
                                              <a:dgm id="{B38F08F1-0130-437A-BDFC-647FEFC02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B38F08F1-0130-437A-BDFC-647FEFC02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A99916-7EE5-4210-B13E-13A38E7EC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graphicEl>
                                              <a:dgm id="{04A99916-7EE5-4210-B13E-13A38E7EC6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graphicEl>
                                              <a:dgm id="{04A99916-7EE5-4210-B13E-13A38E7EC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graphicEl>
                                              <a:dgm id="{04A99916-7EE5-4210-B13E-13A38E7EC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E2F6C7-0F98-4B63-AD5F-CCDBADA6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graphicEl>
                                              <a:dgm id="{1AE2F6C7-0F98-4B63-AD5F-CCDBADA6D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graphicEl>
                                              <a:dgm id="{1AE2F6C7-0F98-4B63-AD5F-CCDBADA6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graphicEl>
                                              <a:dgm id="{1AE2F6C7-0F98-4B63-AD5F-CCDBADA6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5914D4-D5AE-477A-B908-CDC17EABD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graphicEl>
                                              <a:dgm id="{265914D4-D5AE-477A-B908-CDC17EABD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265914D4-D5AE-477A-B908-CDC17EABD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graphicEl>
                                              <a:dgm id="{265914D4-D5AE-477A-B908-CDC17EABD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36EBFA-0F32-4487-9B5E-E07A9C79D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graphicEl>
                                              <a:dgm id="{E736EBFA-0F32-4487-9B5E-E07A9C79D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graphicEl>
                                              <a:dgm id="{E736EBFA-0F32-4487-9B5E-E07A9C79D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graphicEl>
                                              <a:dgm id="{E736EBFA-0F32-4487-9B5E-E07A9C79D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5B15ED-1B6C-4837-ADBF-F320D54B7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graphicEl>
                                              <a:dgm id="{7B5B15ED-1B6C-4837-ADBF-F320D54B79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graphicEl>
                                              <a:dgm id="{7B5B15ED-1B6C-4837-ADBF-F320D54B7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graphicEl>
                                              <a:dgm id="{7B5B15ED-1B6C-4837-ADBF-F320D54B7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6BC242-CD1B-48FA-A125-8D41D081B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>
                                            <p:graphicEl>
                                              <a:dgm id="{5B6BC242-CD1B-48FA-A125-8D41D081B0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graphicEl>
                                              <a:dgm id="{5B6BC242-CD1B-48FA-A125-8D41D081B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graphicEl>
                                              <a:dgm id="{5B6BC242-CD1B-48FA-A125-8D41D081B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4732E9-0704-4E7F-BE99-4B55A467B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">
                                            <p:graphicEl>
                                              <a:dgm id="{C34732E9-0704-4E7F-BE99-4B55A467BA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graphicEl>
                                              <a:dgm id="{C34732E9-0704-4E7F-BE99-4B55A467B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>
                                            <p:graphicEl>
                                              <a:dgm id="{C34732E9-0704-4E7F-BE99-4B55A467B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DBECBD-90A7-456B-BCDC-85053BC48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">
                                            <p:graphicEl>
                                              <a:dgm id="{F1DBECBD-90A7-456B-BCDC-85053BC488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">
                                            <p:graphicEl>
                                              <a:dgm id="{F1DBECBD-90A7-456B-BCDC-85053BC48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">
                                            <p:graphicEl>
                                              <a:dgm id="{F1DBECBD-90A7-456B-BCDC-85053BC48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5CB6FB-DD6E-4110-A4AA-DEC67E372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">
                                            <p:graphicEl>
                                              <a:dgm id="{AF5CB6FB-DD6E-4110-A4AA-DEC67E3728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graphicEl>
                                              <a:dgm id="{AF5CB6FB-DD6E-4110-A4AA-DEC67E372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">
                                            <p:graphicEl>
                                              <a:dgm id="{AF5CB6FB-DD6E-4110-A4AA-DEC67E372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FDAE86-005A-4B7A-AF5A-F315784F9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">
                                            <p:graphicEl>
                                              <a:dgm id="{3DFDAE86-005A-4B7A-AF5A-F315784F94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>
                                            <p:graphicEl>
                                              <a:dgm id="{3DFDAE86-005A-4B7A-AF5A-F315784F9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>
                                            <p:graphicEl>
                                              <a:dgm id="{3DFDAE86-005A-4B7A-AF5A-F315784F9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C7D7FF-1844-442C-BCE3-B5DAFE64F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">
                                            <p:graphicEl>
                                              <a:dgm id="{53C7D7FF-1844-442C-BCE3-B5DAFE64F9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graphicEl>
                                              <a:dgm id="{53C7D7FF-1844-442C-BCE3-B5DAFE64F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">
                                            <p:graphicEl>
                                              <a:dgm id="{53C7D7FF-1844-442C-BCE3-B5DAFE64F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334331-22A9-4371-AACA-128477711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">
                                            <p:graphicEl>
                                              <a:dgm id="{EA334331-22A9-4371-AACA-128477711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">
                                            <p:graphicEl>
                                              <a:dgm id="{EA334331-22A9-4371-AACA-128477711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graphicEl>
                                              <a:dgm id="{EA334331-22A9-4371-AACA-128477711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F3FFAB-682A-41AB-9269-312177C47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">
                                            <p:graphicEl>
                                              <a:dgm id="{93F3FFAB-682A-41AB-9269-312177C47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">
                                            <p:graphicEl>
                                              <a:dgm id="{93F3FFAB-682A-41AB-9269-312177C47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">
                                            <p:graphicEl>
                                              <a:dgm id="{93F3FFAB-682A-41AB-9269-312177C47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231BFF-5AA2-4824-9001-3D2BC5674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">
                                            <p:graphicEl>
                                              <a:dgm id="{86231BFF-5AA2-4824-9001-3D2BC5674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">
                                            <p:graphicEl>
                                              <a:dgm id="{86231BFF-5AA2-4824-9001-3D2BC5674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">
                                            <p:graphicEl>
                                              <a:dgm id="{86231BFF-5AA2-4824-9001-3D2BC5674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A5B3C7-3569-4DBE-AA27-615612394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">
                                            <p:graphicEl>
                                              <a:dgm id="{07A5B3C7-3569-4DBE-AA27-6156123944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">
                                            <p:graphicEl>
                                              <a:dgm id="{07A5B3C7-3569-4DBE-AA27-615612394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">
                                            <p:graphicEl>
                                              <a:dgm id="{07A5B3C7-3569-4DBE-AA27-615612394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D82B7C-1985-4D0F-90AF-2D5348699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">
                                            <p:graphicEl>
                                              <a:dgm id="{4ED82B7C-1985-4D0F-90AF-2D5348699E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">
                                            <p:graphicEl>
                                              <a:dgm id="{4ED82B7C-1985-4D0F-90AF-2D5348699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">
                                            <p:graphicEl>
                                              <a:dgm id="{4ED82B7C-1985-4D0F-90AF-2D5348699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DE63A4-E909-49CE-9D9C-D75FE9AC9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">
                                            <p:graphicEl>
                                              <a:dgm id="{6DDE63A4-E909-49CE-9D9C-D75FE9AC92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">
                                            <p:graphicEl>
                                              <a:dgm id="{6DDE63A4-E909-49CE-9D9C-D75FE9AC9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">
                                            <p:graphicEl>
                                              <a:dgm id="{6DDE63A4-E909-49CE-9D9C-D75FE9AC9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860DF0-511A-4C25-9F14-E83878C42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">
                                            <p:graphicEl>
                                              <a:dgm id="{01860DF0-511A-4C25-9F14-E83878C429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">
                                            <p:graphicEl>
                                              <a:dgm id="{01860DF0-511A-4C25-9F14-E83878C42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">
                                            <p:graphicEl>
                                              <a:dgm id="{01860DF0-511A-4C25-9F14-E83878C42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683661-AAB5-448C-A124-E62DB515E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">
                                            <p:graphicEl>
                                              <a:dgm id="{35683661-AAB5-448C-A124-E62DB515E8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">
                                            <p:graphicEl>
                                              <a:dgm id="{35683661-AAB5-448C-A124-E62DB515E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">
                                            <p:graphicEl>
                                              <a:dgm id="{35683661-AAB5-448C-A124-E62DB515E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59C3E5-89A2-40B1-BBC1-96B99CAD4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4">
                                            <p:graphicEl>
                                              <a:dgm id="{A159C3E5-89A2-40B1-BBC1-96B99CAD48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">
                                            <p:graphicEl>
                                              <a:dgm id="{A159C3E5-89A2-40B1-BBC1-96B99CAD4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">
                                            <p:graphicEl>
                                              <a:dgm id="{A159C3E5-89A2-40B1-BBC1-96B99CAD4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CAEE5A-DD29-4DB5-A4D4-24A6DF721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">
                                            <p:graphicEl>
                                              <a:dgm id="{18CAEE5A-DD29-4DB5-A4D4-24A6DF7217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">
                                            <p:graphicEl>
                                              <a:dgm id="{18CAEE5A-DD29-4DB5-A4D4-24A6DF721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">
                                            <p:graphicEl>
                                              <a:dgm id="{18CAEE5A-DD29-4DB5-A4D4-24A6DF721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DE2E45-9D23-4484-BD0C-DE6D25DDF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4">
                                            <p:graphicEl>
                                              <a:dgm id="{74DE2E45-9D23-4484-BD0C-DE6D25DDFA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">
                                            <p:graphicEl>
                                              <a:dgm id="{74DE2E45-9D23-4484-BD0C-DE6D25DDF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">
                                            <p:graphicEl>
                                              <a:dgm id="{74DE2E45-9D23-4484-BD0C-DE6D25DDF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0800000" flipV="1">
            <a:off x="320675" y="1190625"/>
            <a:ext cx="7716838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Самый </a:t>
            </a:r>
            <a:r>
              <a:rPr lang="ru-RU" altLang="ru-RU" sz="3200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ЭФФЕКТИВНЫЙ</a:t>
            </a:r>
            <a:r>
              <a:rPr lang="ru-RU" altLang="ru-RU" sz="32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способ защиты от</a:t>
            </a:r>
            <a:r>
              <a:rPr lang="ru-RU" alt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 гриппа и его  тяжелых  последствий </a:t>
            </a:r>
            <a:endParaRPr lang="ru-RU" alt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5122" name="Picture 2" descr="Картинки по запросу привив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037151" y="212386"/>
            <a:ext cx="3619475" cy="2265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 rot="10800000" flipV="1">
            <a:off x="219075" y="117475"/>
            <a:ext cx="9090025" cy="12271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Вакцинация-</a:t>
            </a:r>
            <a:endParaRPr lang="ru-RU" dirty="0"/>
          </a:p>
        </p:txBody>
      </p:sp>
      <p:pic>
        <p:nvPicPr>
          <p:cNvPr id="24580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47263" y="3617913"/>
            <a:ext cx="1450975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ьная выноска 9"/>
          <p:cNvSpPr/>
          <p:nvPr/>
        </p:nvSpPr>
        <p:spPr>
          <a:xfrm>
            <a:off x="4061254" y="2268392"/>
            <a:ext cx="5247500" cy="3256624"/>
          </a:xfrm>
          <a:prstGeom prst="wedgeEllipseCallout">
            <a:avLst>
              <a:gd name="adj1" fmla="val 67980"/>
              <a:gd name="adj2" fmla="val 10012"/>
            </a:avLst>
          </a:prstGeom>
          <a:blipFill>
            <a:blip r:embed="rId4">
              <a:duotone>
                <a:schemeClr val="accent1">
                  <a:shade val="88000"/>
                  <a:lumMod val="88000"/>
                </a:schemeClr>
                <a:schemeClr val="accent1"/>
              </a:duotone>
            </a:blip>
            <a:tile tx="0" ty="0" sx="100000" sy="100000" flip="none" algn="tl"/>
          </a:blip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roid San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Вакцины для профилактики гриппа безопасны, </a:t>
            </a:r>
            <a:r>
              <a:rPr lang="ru-RU" sz="16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 эффективны,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не содержат живых вирусов, антигенный </a:t>
            </a:r>
            <a:r>
              <a:rPr lang="ru-RU" sz="16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состав </a:t>
            </a:r>
            <a:r>
              <a:rPr lang="ru-RU" sz="16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ежегодно </a:t>
            </a:r>
            <a:r>
              <a:rPr lang="ru-RU" sz="16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обновляется.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Droid Sans"/>
              </a:rPr>
              <a:t>.</a:t>
            </a:r>
            <a:endParaRPr lang="ru-RU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latin typeface="Droid Sans"/>
            </a:endParaRPr>
          </a:p>
        </p:txBody>
      </p:sp>
      <p:pic>
        <p:nvPicPr>
          <p:cNvPr id="1026" name="Picture 2" descr="Картинки по запросу ребенок привив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35227" y="3147885"/>
            <a:ext cx="3169507" cy="2377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3" name="Прямоугольник 12"/>
          <p:cNvSpPr/>
          <p:nvPr/>
        </p:nvSpPr>
        <p:spPr>
          <a:xfrm flipH="1">
            <a:off x="4298461" y="2478179"/>
            <a:ext cx="4483071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Это важно!</a:t>
            </a:r>
            <a:endParaRPr lang="ru-RU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2075" y="1065213"/>
            <a:ext cx="50069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n w="0"/>
                <a:latin typeface="+mn-lt"/>
              </a:rPr>
              <a:t>1.  Основной </a:t>
            </a:r>
            <a:r>
              <a:rPr lang="ru-RU" sz="1400" dirty="0">
                <a:ln w="0"/>
                <a:latin typeface="+mn-lt"/>
              </a:rPr>
              <a:t>задачей вакцинации против гриппа является создание коллективного иммунитета (не менее </a:t>
            </a:r>
            <a:r>
              <a:rPr lang="ru-RU" sz="1400" dirty="0" smtClean="0">
                <a:ln w="0"/>
                <a:latin typeface="+mn-lt"/>
              </a:rPr>
              <a:t>70% вакцинированных </a:t>
            </a:r>
            <a:r>
              <a:rPr lang="ru-RU" sz="1400" dirty="0">
                <a:ln w="0"/>
                <a:latin typeface="+mn-lt"/>
              </a:rPr>
              <a:t>в коллективе) </a:t>
            </a:r>
            <a:r>
              <a:rPr lang="ru-RU" dirty="0" smtClean="0">
                <a:ln w="0"/>
                <a:latin typeface="+mn-lt"/>
              </a:rPr>
              <a:t>. </a:t>
            </a:r>
            <a:endParaRPr lang="ru-RU" i="1" dirty="0">
              <a:ln w="0"/>
              <a:latin typeface="+mn-lt"/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6197600" y="471963"/>
            <a:ext cx="5598984" cy="2899708"/>
          </a:xfrm>
          <a:prstGeom prst="wedgeEllipseCallout">
            <a:avLst>
              <a:gd name="adj1" fmla="val 27592"/>
              <a:gd name="adj2" fmla="val 9073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endParaRPr lang="ru-RU" sz="1600" i="1">
              <a:solidFill>
                <a:srgbClr val="000000"/>
              </a:solidFill>
              <a:latin typeface="Droid Sans"/>
            </a:endParaRPr>
          </a:p>
          <a:p>
            <a:pPr algn="ctr"/>
            <a:endParaRPr lang="ru-RU" sz="1600" b="1">
              <a:solidFill>
                <a:schemeClr val="bg1"/>
              </a:solidFill>
              <a:latin typeface="Droid Sans"/>
            </a:endParaRPr>
          </a:p>
          <a:p>
            <a:pPr algn="ctr"/>
            <a:r>
              <a:rPr lang="ru-RU" sz="1600" b="1">
                <a:solidFill>
                  <a:schemeClr val="bg1"/>
                </a:solidFill>
                <a:latin typeface="Arial" charset="0"/>
                <a:cs typeface="Arial" charset="0"/>
              </a:rPr>
              <a:t>Первая вакцина против гриппа была изобретена и применена в США в 1943 году. Все современные  вакцины от гриппа содержат   антигенный материал трех типов вируса гриппа.</a:t>
            </a:r>
          </a:p>
        </p:txBody>
      </p:sp>
      <p:pic>
        <p:nvPicPr>
          <p:cNvPr id="2560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1588" y="4008438"/>
            <a:ext cx="1450975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ьная выноска 5"/>
          <p:cNvSpPr/>
          <p:nvPr/>
        </p:nvSpPr>
        <p:spPr>
          <a:xfrm flipH="1">
            <a:off x="6808572" y="654599"/>
            <a:ext cx="4242485" cy="822305"/>
          </a:xfrm>
          <a:prstGeom prst="wedgeEllipseCallou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Это интересно!</a:t>
            </a:r>
            <a:endParaRPr lang="ru-RU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2075" y="109538"/>
            <a:ext cx="6184900" cy="10525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/>
              <a:t>О вакцинации</a:t>
            </a:r>
            <a:endParaRPr lang="ru-RU" sz="6000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92075" y="1931988"/>
            <a:ext cx="5006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latin typeface="Impact" pitchFamily="34" charset="0"/>
              </a:rPr>
              <a:t>2. Вакцинация приводит к сокращению заболеваемости гриппом и предупреждению осложнений. 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49225" y="1873250"/>
            <a:ext cx="5005388" cy="1746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49225" y="2662238"/>
            <a:ext cx="5005388" cy="1746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92075" y="2670175"/>
            <a:ext cx="5006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latin typeface="Impact" pitchFamily="34" charset="0"/>
              </a:rPr>
              <a:t>3. Вакцинация  начинается   в сентябре, до подъема заболеваемости гриппом и ОРВИ. 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49225" y="3435350"/>
            <a:ext cx="5005388" cy="158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20650" y="3476625"/>
            <a:ext cx="50625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latin typeface="Impact" pitchFamily="34" charset="0"/>
              </a:rPr>
              <a:t>4. Во время проведения прививки вы должны быть здоровы. После прививки в течение нескольких дней следует предохраняться от переохлаждения.  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149225" y="4713288"/>
            <a:ext cx="5005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latin typeface="Impact" pitchFamily="34" charset="0"/>
              </a:rPr>
              <a:t>5. Прививка, стимулирует организм к выработке защитных антител, которые  защищают вас от заболевания. 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92075" y="4629150"/>
            <a:ext cx="5006975" cy="1746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5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7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2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6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6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4000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463" y="776288"/>
            <a:ext cx="10396537" cy="27495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u="sng" dirty="0">
                <a:solidFill>
                  <a:srgbClr val="CC0000"/>
                </a:solidFill>
              </a:rPr>
              <a:t>Вакцинация </a:t>
            </a:r>
            <a:r>
              <a:rPr lang="ru-RU" b="1" u="sng" dirty="0" smtClean="0">
                <a:solidFill>
                  <a:srgbClr val="CC0000"/>
                </a:solidFill>
              </a:rPr>
              <a:t> ОТ ГРИППА – </a:t>
            </a:r>
            <a:br>
              <a:rPr lang="ru-RU" b="1" u="sng" dirty="0" smtClean="0">
                <a:solidFill>
                  <a:srgbClr val="CC0000"/>
                </a:solidFill>
              </a:rPr>
            </a:br>
            <a:r>
              <a:rPr lang="ru-RU" b="1" u="sng" dirty="0" smtClean="0">
                <a:solidFill>
                  <a:srgbClr val="CC0000"/>
                </a:solidFill>
              </a:rPr>
              <a:t>залог здоровья!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3513" y="3275013"/>
            <a:ext cx="11504612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0" y="4783138"/>
            <a:ext cx="11668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1" algn="ctr">
              <a:defRPr/>
            </a:pPr>
            <a:r>
              <a:rPr lang="ru-RU" sz="1600" b="1" dirty="0" smtClean="0"/>
              <a:t>Управление Роспотребнадзора по Амурской области - </a:t>
            </a:r>
            <a:r>
              <a:rPr lang="ru-RU" sz="1600" b="1" dirty="0" smtClean="0">
                <a:solidFill>
                  <a:srgbClr val="0070C0"/>
                </a:solidFill>
                <a:hlinkClick r:id="rId2"/>
              </a:rPr>
              <a:t>www.28.rospotrebnadzor.ru</a:t>
            </a:r>
            <a:endParaRPr lang="ru-RU" sz="1600" b="1" dirty="0">
              <a:solidFill>
                <a:srgbClr val="0070C0"/>
              </a:solidFill>
            </a:endParaRPr>
          </a:p>
          <a:p>
            <a:pPr lvl="1">
              <a:defRPr/>
            </a:pP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smtClean="0"/>
              <a:t>Сайты о </a:t>
            </a:r>
            <a:r>
              <a:rPr lang="ru-RU" sz="1600" b="1" dirty="0"/>
              <a:t>прививках –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www.YAPRIVIT.RU</a:t>
            </a:r>
            <a:r>
              <a:rPr lang="ru-RU" sz="1600" b="1" dirty="0" smtClean="0">
                <a:solidFill>
                  <a:srgbClr val="0070C0"/>
                </a:solidFill>
              </a:rPr>
              <a:t>; </a:t>
            </a:r>
            <a:r>
              <a:rPr lang="ru-RU" sz="1600" b="1" dirty="0" smtClean="0"/>
              <a:t>О </a:t>
            </a:r>
            <a:r>
              <a:rPr lang="ru-RU" sz="1600" b="1" dirty="0"/>
              <a:t>вакцинах и вакцинации - </a:t>
            </a:r>
            <a:r>
              <a:rPr lang="ru-RU" sz="1600" b="1" dirty="0" smtClean="0">
                <a:solidFill>
                  <a:srgbClr val="0070C0"/>
                </a:solidFill>
                <a:hlinkClick r:id="rId4"/>
              </a:rPr>
              <a:t>www.privivka.ru</a:t>
            </a:r>
            <a:r>
              <a:rPr lang="ru-RU" sz="1600" b="1" dirty="0" smtClean="0">
                <a:solidFill>
                  <a:srgbClr val="0070C0"/>
                </a:solidFill>
              </a:rPr>
              <a:t>; </a:t>
            </a:r>
          </a:p>
          <a:p>
            <a:pPr lvl="1">
              <a:defRPr/>
            </a:pPr>
            <a:r>
              <a:rPr lang="ru-RU" sz="1600" b="1" dirty="0" smtClean="0"/>
              <a:t>Многопрофильная </a:t>
            </a:r>
            <a:r>
              <a:rPr lang="ru-RU" sz="1600" b="1" dirty="0"/>
              <a:t>медицинская кампания - </a:t>
            </a:r>
            <a:r>
              <a:rPr lang="ru-RU" sz="1600" b="1" dirty="0" smtClean="0">
                <a:solidFill>
                  <a:srgbClr val="0070C0"/>
                </a:solidFill>
                <a:hlinkClick r:id="rId5"/>
              </a:rPr>
              <a:t>www.vakcina.ru</a:t>
            </a:r>
            <a:r>
              <a:rPr lang="ru-RU" sz="1600" b="1" dirty="0" smtClean="0">
                <a:solidFill>
                  <a:srgbClr val="0070C0"/>
                </a:solidFill>
              </a:rPr>
              <a:t>;  </a:t>
            </a:r>
            <a:r>
              <a:rPr lang="ru-RU" sz="1600" b="1" dirty="0" err="1" smtClean="0"/>
              <a:t>Эпидемиолог.ру</a:t>
            </a:r>
            <a:r>
              <a:rPr lang="ru-RU" sz="1600" b="1" dirty="0" smtClean="0"/>
              <a:t> </a:t>
            </a:r>
            <a:r>
              <a:rPr lang="ru-RU" sz="1600" b="1" dirty="0"/>
              <a:t>- </a:t>
            </a:r>
            <a:r>
              <a:rPr lang="ru-RU" sz="1600" b="1" dirty="0" smtClean="0">
                <a:solidFill>
                  <a:srgbClr val="0070C0"/>
                </a:solidFill>
                <a:hlinkClick r:id="rId6"/>
              </a:rPr>
              <a:t>www.epidemiolog.ru</a:t>
            </a:r>
            <a:r>
              <a:rPr lang="ru-RU" sz="1600" b="1" dirty="0">
                <a:solidFill>
                  <a:srgbClr val="0070C0"/>
                </a:solidFill>
              </a:rPr>
              <a:t>.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75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2159</TotalTime>
  <Words>231</Words>
  <Application>Microsoft Office PowerPoint</Application>
  <PresentationFormat>Произвольный</PresentationFormat>
  <Paragraphs>39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Impact</vt:lpstr>
      <vt:lpstr>Arial</vt:lpstr>
      <vt:lpstr>Calibri</vt:lpstr>
      <vt:lpstr>Symbol</vt:lpstr>
      <vt:lpstr>Droid Sans</vt:lpstr>
      <vt:lpstr>Consolas</vt:lpstr>
      <vt:lpstr>Главное мероприятие</vt:lpstr>
      <vt:lpstr>Главное мероприятие</vt:lpstr>
      <vt:lpstr>Главное мероприятие</vt:lpstr>
      <vt:lpstr>#ГРИППУНЕТ      </vt:lpstr>
      <vt:lpstr>ГРИПП - </vt:lpstr>
      <vt:lpstr>ИСТОРИЯ ЭПИДЕМИИ ГРИППА</vt:lpstr>
      <vt:lpstr>ПУТИ ПЕРЕДАЧИ ГРИППА </vt:lpstr>
      <vt:lpstr>СИМПТОМЫ ГРИППА</vt:lpstr>
      <vt:lpstr>ВАКЦИНАЦИЯ-</vt:lpstr>
      <vt:lpstr>О ВАКЦИНАЦИИ</vt:lpstr>
      <vt:lpstr>ВАКЦИНАЦИЯ  ОТ ГРИППА –  ЗАЛОГ ЗДОРОВЬЯ!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#ГРИППУНЕТ</dc:title>
  <dc:creator>Двининидзе Е.В.</dc:creator>
  <cp:lastModifiedBy>user</cp:lastModifiedBy>
  <cp:revision>62</cp:revision>
  <cp:lastPrinted>2016-08-30T00:21:50Z</cp:lastPrinted>
  <dcterms:created xsi:type="dcterms:W3CDTF">2016-08-24T05:14:16Z</dcterms:created>
  <dcterms:modified xsi:type="dcterms:W3CDTF">2016-09-02T04:22:06Z</dcterms:modified>
</cp:coreProperties>
</file>